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2"/>
  </p:notesMasterIdLst>
  <p:sldIdLst>
    <p:sldId id="1321" r:id="rId3"/>
    <p:sldId id="278" r:id="rId4"/>
    <p:sldId id="1353" r:id="rId5"/>
    <p:sldId id="1354" r:id="rId6"/>
    <p:sldId id="1322" r:id="rId7"/>
    <p:sldId id="1323" r:id="rId8"/>
    <p:sldId id="1324" r:id="rId9"/>
    <p:sldId id="1325" r:id="rId10"/>
    <p:sldId id="264" r:id="rId11"/>
    <p:sldId id="1326" r:id="rId12"/>
    <p:sldId id="1327" r:id="rId13"/>
    <p:sldId id="1328" r:id="rId14"/>
    <p:sldId id="1329" r:id="rId15"/>
    <p:sldId id="1330" r:id="rId16"/>
    <p:sldId id="1331" r:id="rId17"/>
    <p:sldId id="1332" r:id="rId18"/>
    <p:sldId id="1333" r:id="rId19"/>
    <p:sldId id="1334" r:id="rId20"/>
    <p:sldId id="1335" r:id="rId21"/>
    <p:sldId id="1336" r:id="rId22"/>
    <p:sldId id="1337" r:id="rId23"/>
    <p:sldId id="1338" r:id="rId24"/>
    <p:sldId id="1339" r:id="rId25"/>
    <p:sldId id="490" r:id="rId26"/>
    <p:sldId id="492" r:id="rId27"/>
    <p:sldId id="1344" r:id="rId28"/>
    <p:sldId id="1355" r:id="rId29"/>
    <p:sldId id="1349" r:id="rId30"/>
    <p:sldId id="1350" r:id="rId31"/>
    <p:sldId id="1351" r:id="rId32"/>
    <p:sldId id="1352" r:id="rId33"/>
    <p:sldId id="1343" r:id="rId34"/>
    <p:sldId id="1345" r:id="rId35"/>
    <p:sldId id="1347" r:id="rId36"/>
    <p:sldId id="1346" r:id="rId37"/>
    <p:sldId id="1340" r:id="rId38"/>
    <p:sldId id="310" r:id="rId39"/>
    <p:sldId id="871" r:id="rId40"/>
    <p:sldId id="881" r:id="rId41"/>
    <p:sldId id="321" r:id="rId42"/>
    <p:sldId id="349" r:id="rId43"/>
    <p:sldId id="987" r:id="rId44"/>
    <p:sldId id="931" r:id="rId45"/>
    <p:sldId id="933" r:id="rId46"/>
    <p:sldId id="350" r:id="rId47"/>
    <p:sldId id="606" r:id="rId48"/>
    <p:sldId id="1076" r:id="rId49"/>
    <p:sldId id="1319" r:id="rId50"/>
    <p:sldId id="1320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4624" autoAdjust="0"/>
  </p:normalViewPr>
  <p:slideViewPr>
    <p:cSldViewPr>
      <p:cViewPr varScale="1">
        <p:scale>
          <a:sx n="85" d="100"/>
          <a:sy n="85" d="100"/>
        </p:scale>
        <p:origin x="58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3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04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D0153-BE19-4127-8362-1453F92CCD7B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A8E85-0C2C-476B-AC19-BFCA792BA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310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55FA5EE9-C81A-40A2-9FB1-27982594628F}" type="datetimeFigureOut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6A77D50A-2418-4681-899E-6A078EE065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575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A7B14108-FAB6-4246-87E1-915B67C7397F}" type="datetimeFigureOut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55FFFC77-2463-4C27-9469-F5168B1F07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051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77C9FA01-578B-4706-8A9D-8CAB3A103C03}" type="datetimeFigureOut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3AAC3D03-77FE-41E1-AA62-4499A630AB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868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3E1527A9-BA20-4133-8341-D50A71B35700}" type="datetimeFigureOut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B5D5D179-F164-4AC0-BFA0-60A5ECFDE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132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03FD1CFB-B604-45DF-AE2C-6E4D6F4829BE}" type="datetimeFigureOut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450BCA7A-6367-4AC6-9C41-B09144A2FD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630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2F80973C-1205-4238-BB34-602606B7506A}" type="datetimeFigureOut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1AF204A3-C630-4AEE-B10C-240D555B78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6618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A59B220C-8DEE-4488-A9D9-244E469ED0A4}" type="datetimeFigureOut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9D26AB02-EDE3-4C6A-BA98-8E1CF649DB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378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1BAAF19F-225E-4AE8-881F-5A45523BADB6}" type="datetimeFigureOut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1DF82434-855B-49B9-B100-989517F98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890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6A669B0C-5F34-4AA6-AC49-02EEC05E3A55}" type="datetimeFigureOut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73C70C1C-81C6-40B5-BAA5-5FF7DDBFA6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675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139C4017-7460-4A24-88ED-3D6E987776A3}" type="datetimeFigureOut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A72463FF-0297-4C86-96E3-41894D1324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357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913069FA-48EF-4618-8D5C-E6A1D28D5DB1}" type="datetimeFigureOut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Times New Roman" pitchFamily="18" charset="0"/>
              </a:defRPr>
            </a:lvl1pPr>
          </a:lstStyle>
          <a:p>
            <a:pPr>
              <a:defRPr/>
            </a:pPr>
            <a:fld id="{60CF8A16-091A-49C3-BC9D-E66D1CDAD8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9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l-PL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l-PL" smtClean="0"/>
              <a:t>Click to edit Master text styles</a:t>
            </a:r>
          </a:p>
          <a:p>
            <a:pPr lvl="1"/>
            <a:r>
              <a:rPr lang="en-US" altLang="pl-PL" smtClean="0"/>
              <a:t>Second level</a:t>
            </a:r>
          </a:p>
          <a:p>
            <a:pPr lvl="2"/>
            <a:r>
              <a:rPr lang="en-US" altLang="pl-PL" smtClean="0"/>
              <a:t>Third level</a:t>
            </a:r>
          </a:p>
          <a:p>
            <a:pPr lvl="3"/>
            <a:r>
              <a:rPr lang="en-US" altLang="pl-PL" smtClean="0"/>
              <a:t>Fourth level</a:t>
            </a:r>
          </a:p>
          <a:p>
            <a:pPr lvl="4"/>
            <a:r>
              <a:rPr lang="en-US" altLang="pl-PL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4CB3F2D7-11D2-463D-83D3-06565AF3EA64}" type="datetimeFigureOut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EDA9B6B2-1CA4-4303-B4AE-C9B5E4D6FF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535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0"/>
            <a:ext cx="90678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O zbawcza Hostio, godna czci, * co lud do niebios wiedziesz bram: * bój srogi nęka wiernych Ci, * daj siłę, pomoc ześlij nam.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Jednemu </a:t>
            </a:r>
            <a:r>
              <a:rPr lang="pl-PL" sz="4400" dirty="0">
                <a:solidFill>
                  <a:schemeClr val="bg1"/>
                </a:solidFill>
              </a:rPr>
              <a:t>w Trójcy, Władcy ziem * niech będzie chwała w każdy czas, * niech On wieczystym życiem swym * w ojczyźnie rajskiej darzy nas! Amen.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3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86800" cy="64008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66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2000" dirty="0" smtClean="0">
                <a:solidFill>
                  <a:schemeClr val="bg1"/>
                </a:solidFill>
              </a:rPr>
              <a:t>109 </a:t>
            </a:r>
            <a:r>
              <a:rPr lang="pl-PL" sz="4400" dirty="0" smtClean="0">
                <a:solidFill>
                  <a:schemeClr val="bg1"/>
                </a:solidFill>
              </a:rPr>
              <a:t>Kimże </a:t>
            </a:r>
            <a:r>
              <a:rPr lang="pl-PL" sz="4400" dirty="0">
                <a:solidFill>
                  <a:schemeClr val="bg1"/>
                </a:solidFill>
              </a:rPr>
              <a:t>jestem, by nieba Król </a:t>
            </a:r>
            <a:r>
              <a:rPr lang="pl-PL" sz="4400" dirty="0" smtClean="0">
                <a:solidFill>
                  <a:schemeClr val="bg1"/>
                </a:solidFill>
              </a:rPr>
              <a:t>chciał </a:t>
            </a:r>
            <a:r>
              <a:rPr lang="pl-PL" sz="4400" dirty="0">
                <a:solidFill>
                  <a:schemeClr val="bg1"/>
                </a:solidFill>
              </a:rPr>
              <a:t>przyjąć </a:t>
            </a:r>
            <a:r>
              <a:rPr lang="pl-PL" sz="4400" dirty="0" smtClean="0">
                <a:solidFill>
                  <a:schemeClr val="bg1"/>
                </a:solidFill>
              </a:rPr>
              <a:t>mnie.</a:t>
            </a:r>
            <a:endParaRPr lang="pl-PL" sz="44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Dzięki Niemu dziś jestem </a:t>
            </a:r>
            <a:r>
              <a:rPr lang="pl-PL" sz="4400" dirty="0" smtClean="0">
                <a:solidFill>
                  <a:schemeClr val="bg1"/>
                </a:solidFill>
              </a:rPr>
              <a:t>tu, On </a:t>
            </a:r>
            <a:r>
              <a:rPr lang="pl-PL" sz="4400" dirty="0">
                <a:solidFill>
                  <a:schemeClr val="bg1"/>
                </a:solidFill>
              </a:rPr>
              <a:t>pokochał mnie, On pokochał </a:t>
            </a:r>
            <a:r>
              <a:rPr lang="pl-PL" sz="4400" dirty="0" smtClean="0">
                <a:solidFill>
                  <a:schemeClr val="bg1"/>
                </a:solidFill>
              </a:rPr>
              <a:t>mnie.</a:t>
            </a:r>
          </a:p>
          <a:p>
            <a:pPr marL="0">
              <a:buNone/>
            </a:pPr>
            <a:r>
              <a:rPr lang="pl-PL" sz="2400" dirty="0" smtClean="0">
                <a:solidFill>
                  <a:schemeClr val="bg1"/>
                </a:solidFill>
              </a:rPr>
              <a:t> </a:t>
            </a:r>
            <a:endParaRPr lang="pl-PL" sz="44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	Kto </a:t>
            </a:r>
            <a:r>
              <a:rPr lang="pl-PL" sz="4400" dirty="0">
                <a:solidFill>
                  <a:schemeClr val="bg1"/>
                </a:solidFill>
              </a:rPr>
              <a:t>zaufa Ci może wolnym </a:t>
            </a:r>
            <a:r>
              <a:rPr lang="pl-PL" sz="4400" dirty="0" smtClean="0">
                <a:solidFill>
                  <a:schemeClr val="bg1"/>
                </a:solidFill>
              </a:rPr>
              <a:t>być. 	Jestem dzieckiem Twym, ufam Ci.</a:t>
            </a:r>
          </a:p>
        </p:txBody>
      </p:sp>
    </p:spTree>
    <p:extLst>
      <p:ext uri="{BB962C8B-B14F-4D97-AF65-F5344CB8AC3E}">
        <p14:creationId xmlns:p14="http://schemas.microsoft.com/office/powerpoint/2010/main" val="220028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Łaską </a:t>
            </a:r>
            <a:r>
              <a:rPr lang="pl-PL" sz="4400" dirty="0">
                <a:solidFill>
                  <a:schemeClr val="bg1"/>
                </a:solidFill>
              </a:rPr>
              <a:t>swą On odkupił </a:t>
            </a:r>
            <a:r>
              <a:rPr lang="pl-PL" sz="4400" dirty="0" smtClean="0">
                <a:solidFill>
                  <a:schemeClr val="bg1"/>
                </a:solidFill>
              </a:rPr>
              <a:t>mnie, w </a:t>
            </a:r>
            <a:r>
              <a:rPr lang="pl-PL" sz="4400" dirty="0">
                <a:solidFill>
                  <a:schemeClr val="bg1"/>
                </a:solidFill>
              </a:rPr>
              <a:t>Nim wolność </a:t>
            </a:r>
            <a:r>
              <a:rPr lang="pl-PL" sz="4400" dirty="0" smtClean="0">
                <a:solidFill>
                  <a:schemeClr val="bg1"/>
                </a:solidFill>
              </a:rPr>
              <a:t>mam. 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Kiedy </a:t>
            </a:r>
            <a:r>
              <a:rPr lang="pl-PL" sz="4400" dirty="0">
                <a:solidFill>
                  <a:schemeClr val="bg1"/>
                </a:solidFill>
              </a:rPr>
              <a:t>więził mnie strach i grzech </a:t>
            </a:r>
            <a:r>
              <a:rPr lang="pl-PL" sz="4400" dirty="0" smtClean="0">
                <a:solidFill>
                  <a:schemeClr val="bg1"/>
                </a:solidFill>
              </a:rPr>
              <a:t>Jezus </a:t>
            </a:r>
            <a:r>
              <a:rPr lang="pl-PL" sz="4400" dirty="0">
                <a:solidFill>
                  <a:schemeClr val="bg1"/>
                </a:solidFill>
              </a:rPr>
              <a:t>za mnie zmarł,  </a:t>
            </a:r>
            <a:r>
              <a:rPr lang="pl-PL" sz="4400" dirty="0" smtClean="0">
                <a:solidFill>
                  <a:schemeClr val="bg1"/>
                </a:solidFill>
              </a:rPr>
              <a:t>tak </a:t>
            </a:r>
            <a:r>
              <a:rPr lang="pl-PL" sz="4400" dirty="0">
                <a:solidFill>
                  <a:schemeClr val="bg1"/>
                </a:solidFill>
              </a:rPr>
              <a:t>On za mnie </a:t>
            </a:r>
            <a:r>
              <a:rPr lang="pl-PL" sz="4400" dirty="0" smtClean="0">
                <a:solidFill>
                  <a:schemeClr val="bg1"/>
                </a:solidFill>
              </a:rPr>
              <a:t>zmarł. </a:t>
            </a:r>
          </a:p>
          <a:p>
            <a:pPr marL="0">
              <a:buNone/>
            </a:pPr>
            <a:endParaRPr lang="pl-PL" sz="24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	Kto </a:t>
            </a:r>
            <a:r>
              <a:rPr lang="pl-PL" sz="4400" dirty="0">
                <a:solidFill>
                  <a:schemeClr val="bg1"/>
                </a:solidFill>
              </a:rPr>
              <a:t>zaufa Ci może wolnym </a:t>
            </a:r>
            <a:r>
              <a:rPr lang="pl-PL" sz="4400" dirty="0" smtClean="0">
                <a:solidFill>
                  <a:schemeClr val="bg1"/>
                </a:solidFill>
              </a:rPr>
              <a:t>być, 	Jestem </a:t>
            </a:r>
            <a:r>
              <a:rPr lang="pl-PL" sz="4400" dirty="0">
                <a:solidFill>
                  <a:schemeClr val="bg1"/>
                </a:solidFill>
              </a:rPr>
              <a:t>dzieckiem Twym, ufam </a:t>
            </a:r>
            <a:r>
              <a:rPr lang="pl-PL" sz="4400" dirty="0" smtClean="0">
                <a:solidFill>
                  <a:schemeClr val="bg1"/>
                </a:solidFill>
              </a:rPr>
              <a:t>Ci.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	Swego </a:t>
            </a:r>
            <a:r>
              <a:rPr lang="pl-PL" sz="4400" dirty="0">
                <a:solidFill>
                  <a:schemeClr val="bg1"/>
                </a:solidFill>
              </a:rPr>
              <a:t>domu drzwi otworzyłeś mi</a:t>
            </a:r>
            <a:r>
              <a:rPr lang="pl-PL" sz="4400" dirty="0" smtClean="0">
                <a:solidFill>
                  <a:schemeClr val="bg1"/>
                </a:solidFill>
              </a:rPr>
              <a:t>.	Jestem </a:t>
            </a:r>
            <a:r>
              <a:rPr lang="pl-PL" sz="4400" dirty="0">
                <a:solidFill>
                  <a:schemeClr val="bg1"/>
                </a:solidFill>
              </a:rPr>
              <a:t>dzieckiem Twym, ufam </a:t>
            </a:r>
            <a:r>
              <a:rPr lang="pl-PL" sz="4400" dirty="0" smtClean="0">
                <a:solidFill>
                  <a:schemeClr val="bg1"/>
                </a:solidFill>
              </a:rPr>
              <a:t>Ci.</a:t>
            </a:r>
          </a:p>
        </p:txBody>
      </p:sp>
    </p:spTree>
    <p:extLst>
      <p:ext uri="{BB962C8B-B14F-4D97-AF65-F5344CB8AC3E}">
        <p14:creationId xmlns:p14="http://schemas.microsoft.com/office/powerpoint/2010/main" val="217594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Ty mnie kochasz, nie </a:t>
            </a:r>
            <a:r>
              <a:rPr lang="pl-PL" sz="4400" dirty="0" smtClean="0">
                <a:solidFill>
                  <a:schemeClr val="bg1"/>
                </a:solidFill>
              </a:rPr>
              <a:t>opuszczasz, Nazwałeś </a:t>
            </a:r>
            <a:r>
              <a:rPr lang="pl-PL" sz="4400" dirty="0">
                <a:solidFill>
                  <a:schemeClr val="bg1"/>
                </a:solidFill>
              </a:rPr>
              <a:t>mnie dzieckiem </a:t>
            </a:r>
            <a:r>
              <a:rPr lang="pl-PL" sz="4400" dirty="0" smtClean="0">
                <a:solidFill>
                  <a:schemeClr val="bg1"/>
                </a:solidFill>
              </a:rPr>
              <a:t>swym.</a:t>
            </a:r>
            <a:endParaRPr lang="pl-PL" sz="44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Jesteś ze mną, Tobie ufam, </a:t>
            </a:r>
            <a:r>
              <a:rPr lang="pl-PL" sz="4400" dirty="0" smtClean="0">
                <a:solidFill>
                  <a:schemeClr val="bg1"/>
                </a:solidFill>
              </a:rPr>
              <a:t>Nazwałeś </a:t>
            </a:r>
            <a:r>
              <a:rPr lang="pl-PL" sz="4400" dirty="0">
                <a:solidFill>
                  <a:schemeClr val="bg1"/>
                </a:solidFill>
              </a:rPr>
              <a:t>mnie dzieckiem </a:t>
            </a:r>
            <a:r>
              <a:rPr lang="pl-PL" sz="4400" dirty="0" smtClean="0">
                <a:solidFill>
                  <a:schemeClr val="bg1"/>
                </a:solidFill>
              </a:rPr>
              <a:t>swym.</a:t>
            </a:r>
          </a:p>
          <a:p>
            <a:pPr marL="0">
              <a:buNone/>
            </a:pPr>
            <a:endParaRPr lang="pl-PL" sz="24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	Kto </a:t>
            </a:r>
            <a:r>
              <a:rPr lang="pl-PL" sz="4400" dirty="0">
                <a:solidFill>
                  <a:schemeClr val="bg1"/>
                </a:solidFill>
              </a:rPr>
              <a:t>zaufa Ci może wolnym </a:t>
            </a:r>
            <a:r>
              <a:rPr lang="pl-PL" sz="4400" dirty="0" smtClean="0">
                <a:solidFill>
                  <a:schemeClr val="bg1"/>
                </a:solidFill>
              </a:rPr>
              <a:t>być, </a:t>
            </a:r>
            <a:r>
              <a:rPr lang="pl-PL" sz="4400" dirty="0">
                <a:solidFill>
                  <a:schemeClr val="bg1"/>
                </a:solidFill>
              </a:rPr>
              <a:t>	Jestem dzieckiem Twym, ufam </a:t>
            </a:r>
            <a:r>
              <a:rPr lang="pl-PL" sz="4400" dirty="0" smtClean="0">
                <a:solidFill>
                  <a:schemeClr val="bg1"/>
                </a:solidFill>
              </a:rPr>
              <a:t>Ci.</a:t>
            </a: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	Swego domu drzwi otworzyłeś </a:t>
            </a:r>
            <a:r>
              <a:rPr lang="pl-PL" sz="4400" dirty="0" smtClean="0">
                <a:solidFill>
                  <a:schemeClr val="bg1"/>
                </a:solidFill>
              </a:rPr>
              <a:t>mi, </a:t>
            </a:r>
            <a:r>
              <a:rPr lang="pl-PL" sz="4400" dirty="0">
                <a:solidFill>
                  <a:schemeClr val="bg1"/>
                </a:solidFill>
              </a:rPr>
              <a:t>	Jestem dzieckiem Twym, ufam </a:t>
            </a:r>
            <a:r>
              <a:rPr lang="pl-PL" sz="4400" dirty="0" smtClean="0">
                <a:solidFill>
                  <a:schemeClr val="bg1"/>
                </a:solidFill>
              </a:rPr>
              <a:t>Ci.</a:t>
            </a:r>
          </a:p>
        </p:txBody>
      </p:sp>
    </p:spTree>
    <p:extLst>
      <p:ext uri="{BB962C8B-B14F-4D97-AF65-F5344CB8AC3E}">
        <p14:creationId xmlns:p14="http://schemas.microsoft.com/office/powerpoint/2010/main" val="265547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86800" cy="64008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20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26276"/>
            <a:ext cx="8686800" cy="6679324"/>
          </a:xfrm>
        </p:spPr>
        <p:txBody>
          <a:bodyPr>
            <a:noAutofit/>
          </a:bodyPr>
          <a:lstStyle/>
          <a:p>
            <a:pPr algn="l"/>
            <a:r>
              <a:rPr lang="pl-PL" sz="2000" dirty="0">
                <a:solidFill>
                  <a:schemeClr val="bg1"/>
                </a:solidFill>
              </a:rPr>
              <a:t>157</a:t>
            </a:r>
            <a:r>
              <a:rPr lang="pl-PL" sz="2400" dirty="0">
                <a:solidFill>
                  <a:schemeClr val="bg1"/>
                </a:solidFill>
              </a:rPr>
              <a:t> </a:t>
            </a:r>
            <a:r>
              <a:rPr lang="pl-PL" dirty="0">
                <a:solidFill>
                  <a:schemeClr val="bg1"/>
                </a:solidFill>
              </a:rPr>
              <a:t>Oddajmy cześć wiecznemu Panu </a:t>
            </a:r>
            <a:r>
              <a:rPr lang="pl-PL" dirty="0" smtClean="0">
                <a:solidFill>
                  <a:schemeClr val="bg1"/>
                </a:solidFill>
              </a:rPr>
              <a:t>Chwał, pokłońmy </a:t>
            </a:r>
            <a:r>
              <a:rPr lang="pl-PL" dirty="0">
                <a:solidFill>
                  <a:schemeClr val="bg1"/>
                </a:solidFill>
              </a:rPr>
              <a:t>się Temu, </a:t>
            </a:r>
            <a:r>
              <a:rPr lang="pl-PL" dirty="0" smtClean="0">
                <a:solidFill>
                  <a:schemeClr val="bg1"/>
                </a:solidFill>
              </a:rPr>
              <a:t>który rozpostarł </a:t>
            </a:r>
            <a:r>
              <a:rPr lang="pl-PL" dirty="0">
                <a:solidFill>
                  <a:schemeClr val="bg1"/>
                </a:solidFill>
              </a:rPr>
              <a:t>niebiosa i utwierdził ziemi </a:t>
            </a:r>
            <a:r>
              <a:rPr lang="pl-PL" dirty="0" smtClean="0">
                <a:solidFill>
                  <a:schemeClr val="bg1"/>
                </a:solidFill>
              </a:rPr>
              <a:t>krąg. </a:t>
            </a:r>
            <a:br>
              <a:rPr lang="pl-PL" dirty="0" smtClean="0">
                <a:solidFill>
                  <a:schemeClr val="bg1"/>
                </a:solidFill>
              </a:rPr>
            </a:br>
            <a:r>
              <a:rPr lang="pl-PL" dirty="0" smtClean="0">
                <a:solidFill>
                  <a:schemeClr val="bg1"/>
                </a:solidFill>
              </a:rPr>
              <a:t>Jego </a:t>
            </a:r>
            <a:r>
              <a:rPr lang="pl-PL" dirty="0">
                <a:solidFill>
                  <a:schemeClr val="bg1"/>
                </a:solidFill>
              </a:rPr>
              <a:t>chwała wznosi się ponad szczyty </a:t>
            </a:r>
            <a:r>
              <a:rPr lang="pl-PL" dirty="0" smtClean="0">
                <a:solidFill>
                  <a:schemeClr val="bg1"/>
                </a:solidFill>
              </a:rPr>
              <a:t>gór, Jego </a:t>
            </a:r>
            <a:r>
              <a:rPr lang="pl-PL" dirty="0">
                <a:solidFill>
                  <a:schemeClr val="bg1"/>
                </a:solidFill>
              </a:rPr>
              <a:t>ł</a:t>
            </a:r>
            <a:r>
              <a:rPr lang="pl-PL" dirty="0" smtClean="0">
                <a:solidFill>
                  <a:schemeClr val="bg1"/>
                </a:solidFill>
              </a:rPr>
              <a:t>aska </a:t>
            </a:r>
            <a:r>
              <a:rPr lang="pl-PL" dirty="0">
                <a:solidFill>
                  <a:schemeClr val="bg1"/>
                </a:solidFill>
              </a:rPr>
              <a:t>nad nami </a:t>
            </a:r>
            <a:r>
              <a:rPr lang="pl-PL" dirty="0" smtClean="0">
                <a:solidFill>
                  <a:schemeClr val="bg1"/>
                </a:solidFill>
              </a:rPr>
              <a:t>jest, a </a:t>
            </a:r>
            <a:r>
              <a:rPr lang="pl-PL" dirty="0">
                <a:solidFill>
                  <a:schemeClr val="bg1"/>
                </a:solidFill>
              </a:rPr>
              <a:t>niebo Jego tron</a:t>
            </a:r>
            <a:r>
              <a:rPr lang="pl-PL" dirty="0" smtClean="0">
                <a:solidFill>
                  <a:schemeClr val="bg1"/>
                </a:solidFill>
              </a:rPr>
              <a:t>.</a:t>
            </a:r>
            <a:br>
              <a:rPr lang="pl-PL" dirty="0" smtClean="0">
                <a:solidFill>
                  <a:schemeClr val="bg1"/>
                </a:solidFill>
              </a:rPr>
            </a:br>
            <a:r>
              <a:rPr lang="pl-PL" sz="2800" dirty="0" smtClean="0">
                <a:solidFill>
                  <a:schemeClr val="bg1"/>
                </a:solidFill>
              </a:rPr>
              <a:t/>
            </a:r>
            <a:br>
              <a:rPr lang="pl-PL" sz="2800" dirty="0" smtClean="0">
                <a:solidFill>
                  <a:schemeClr val="bg1"/>
                </a:solidFill>
              </a:rPr>
            </a:br>
            <a:r>
              <a:rPr lang="pl-PL" dirty="0" smtClean="0">
                <a:solidFill>
                  <a:schemeClr val="bg1"/>
                </a:solidFill>
              </a:rPr>
              <a:t>	Bóg </a:t>
            </a:r>
            <a:r>
              <a:rPr lang="pl-PL" dirty="0">
                <a:solidFill>
                  <a:schemeClr val="bg1"/>
                </a:solidFill>
              </a:rPr>
              <a:t>to nasz Pan i tylko </a:t>
            </a:r>
            <a:r>
              <a:rPr lang="pl-PL" dirty="0" smtClean="0">
                <a:solidFill>
                  <a:schemeClr val="bg1"/>
                </a:solidFill>
              </a:rPr>
              <a:t>On!</a:t>
            </a: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271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55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2000" dirty="0" smtClean="0">
                <a:solidFill>
                  <a:schemeClr val="bg1"/>
                </a:solidFill>
              </a:rPr>
              <a:t>175 </a:t>
            </a:r>
            <a:r>
              <a:rPr lang="pl-PL" sz="4400" dirty="0" smtClean="0">
                <a:solidFill>
                  <a:schemeClr val="bg1"/>
                </a:solidFill>
              </a:rPr>
              <a:t>Pan mnie strzeże, Pan mnie strzeże, czuwa nade mną Bóg, On jest moim cieniem. 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Czuwa nade mną Bóg  /x3 , mój Bóg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	Chcę z Tobą chodzić po wszystkich 	mych drogach, 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	Prowadź mnie w mocy swej 	abym 	nie upadł.</a:t>
            </a:r>
          </a:p>
        </p:txBody>
      </p:sp>
    </p:spTree>
    <p:extLst>
      <p:ext uri="{BB962C8B-B14F-4D97-AF65-F5344CB8AC3E}">
        <p14:creationId xmlns:p14="http://schemas.microsoft.com/office/powerpoint/2010/main" val="397623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Pan mnie strzeże, Pan mnie strzeże, czuwa nade mną Bóg, On jest moim cieniem. 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Czuwa nade mną Bóg  /x3 , mój Bóg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	Nie boję się, wchodzę w noc 	ciemną bez lęku, </a:t>
            </a: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	</a:t>
            </a:r>
            <a:r>
              <a:rPr lang="pl-PL" sz="4400" dirty="0" smtClean="0">
                <a:solidFill>
                  <a:schemeClr val="bg1"/>
                </a:solidFill>
              </a:rPr>
              <a:t>Dobrze to wiem, Ty jesteś ze mną.</a:t>
            </a:r>
          </a:p>
        </p:txBody>
      </p:sp>
    </p:spTree>
    <p:extLst>
      <p:ext uri="{BB962C8B-B14F-4D97-AF65-F5344CB8AC3E}">
        <p14:creationId xmlns:p14="http://schemas.microsoft.com/office/powerpoint/2010/main" val="230339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Pan mnie strzeże, Pan mnie strzeże, czuwa nade mną Bóg, On jest moim cieniem. 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	Jak </a:t>
            </a:r>
            <a:r>
              <a:rPr lang="pl-PL" sz="4400" dirty="0" err="1" smtClean="0">
                <a:solidFill>
                  <a:schemeClr val="bg1"/>
                </a:solidFill>
              </a:rPr>
              <a:t>Henoch</a:t>
            </a:r>
            <a:r>
              <a:rPr lang="pl-PL" sz="4400" dirty="0" smtClean="0">
                <a:solidFill>
                  <a:schemeClr val="bg1"/>
                </a:solidFill>
              </a:rPr>
              <a:t>, Panie, z Tobą chodzić 	chciał, tak z Tobą chodzić chcę.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	Jak Paweł wszystkie kroki Tobie 	dał, tak ja oddaję kroki swe.</a:t>
            </a: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Pan mnie </a:t>
            </a:r>
            <a:r>
              <a:rPr lang="pl-PL" sz="4400" dirty="0" smtClean="0">
                <a:solidFill>
                  <a:schemeClr val="bg1"/>
                </a:solidFill>
              </a:rPr>
              <a:t>strzeże…</a:t>
            </a:r>
          </a:p>
        </p:txBody>
      </p:sp>
    </p:spTree>
    <p:extLst>
      <p:ext uri="{BB962C8B-B14F-4D97-AF65-F5344CB8AC3E}">
        <p14:creationId xmlns:p14="http://schemas.microsoft.com/office/powerpoint/2010/main" val="371337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86800" cy="64008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12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2000" dirty="0" smtClean="0">
                <a:solidFill>
                  <a:schemeClr val="bg1"/>
                </a:solidFill>
              </a:rPr>
              <a:t>171 </a:t>
            </a:r>
            <a:r>
              <a:rPr lang="pl-PL" sz="3900" dirty="0">
                <a:solidFill>
                  <a:schemeClr val="bg1"/>
                </a:solidFill>
              </a:rPr>
              <a:t>Pan Bóg jest moim </a:t>
            </a:r>
            <a:r>
              <a:rPr lang="pl-PL" sz="3900" dirty="0" smtClean="0">
                <a:solidFill>
                  <a:schemeClr val="bg1"/>
                </a:solidFill>
              </a:rPr>
              <a:t>pasterzem</a:t>
            </a:r>
            <a:endParaRPr lang="pl-PL" sz="14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3900" dirty="0">
                <a:solidFill>
                  <a:schemeClr val="bg1"/>
                </a:solidFill>
              </a:rPr>
              <a:t>Nad wody spokojne mnie wiedzie</a:t>
            </a:r>
          </a:p>
          <a:p>
            <a:pPr marL="0">
              <a:buNone/>
            </a:pPr>
            <a:r>
              <a:rPr lang="pl-PL" sz="3900" dirty="0">
                <a:solidFill>
                  <a:schemeClr val="bg1"/>
                </a:solidFill>
              </a:rPr>
              <a:t>Na łąkach zielonych mnie pasie</a:t>
            </a:r>
          </a:p>
          <a:p>
            <a:pPr marL="0">
              <a:buNone/>
            </a:pPr>
            <a:r>
              <a:rPr lang="pl-PL" sz="3900" dirty="0">
                <a:solidFill>
                  <a:schemeClr val="bg1"/>
                </a:solidFill>
              </a:rPr>
              <a:t>Niczego dziś mi nie </a:t>
            </a:r>
            <a:r>
              <a:rPr lang="pl-PL" sz="3900" dirty="0" smtClean="0">
                <a:solidFill>
                  <a:schemeClr val="bg1"/>
                </a:solidFill>
              </a:rPr>
              <a:t>braknie</a:t>
            </a:r>
          </a:p>
          <a:p>
            <a:pPr marL="0">
              <a:buNone/>
            </a:pPr>
            <a:r>
              <a:rPr lang="pl-PL" sz="3900" dirty="0">
                <a:solidFill>
                  <a:schemeClr val="bg1"/>
                </a:solidFill>
              </a:rPr>
              <a:t> </a:t>
            </a:r>
            <a:r>
              <a:rPr lang="pl-PL" sz="3900" dirty="0" smtClean="0">
                <a:solidFill>
                  <a:schemeClr val="bg1"/>
                </a:solidFill>
              </a:rPr>
              <a:t>   				***</a:t>
            </a:r>
            <a:endParaRPr lang="pl-PL" sz="39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3900" dirty="0" smtClean="0">
                <a:solidFill>
                  <a:schemeClr val="bg1"/>
                </a:solidFill>
              </a:rPr>
              <a:t>	Duszę </a:t>
            </a:r>
            <a:r>
              <a:rPr lang="pl-PL" sz="3900" dirty="0">
                <a:solidFill>
                  <a:schemeClr val="bg1"/>
                </a:solidFill>
              </a:rPr>
              <a:t>moją pokrzepiasz</a:t>
            </a:r>
          </a:p>
          <a:p>
            <a:pPr marL="0">
              <a:buNone/>
            </a:pPr>
            <a:r>
              <a:rPr lang="pl-PL" sz="3900" dirty="0" smtClean="0">
                <a:solidFill>
                  <a:schemeClr val="bg1"/>
                </a:solidFill>
              </a:rPr>
              <a:t>	Twa </a:t>
            </a:r>
            <a:r>
              <a:rPr lang="pl-PL" sz="3900" dirty="0">
                <a:solidFill>
                  <a:schemeClr val="bg1"/>
                </a:solidFill>
              </a:rPr>
              <a:t>obietnica jest pewna</a:t>
            </a:r>
          </a:p>
          <a:p>
            <a:pPr marL="0">
              <a:buNone/>
            </a:pPr>
            <a:r>
              <a:rPr lang="pl-PL" sz="3900" dirty="0" smtClean="0">
                <a:solidFill>
                  <a:schemeClr val="bg1"/>
                </a:solidFill>
              </a:rPr>
              <a:t>	Bezpieczną </a:t>
            </a:r>
            <a:r>
              <a:rPr lang="pl-PL" sz="3900" dirty="0">
                <a:solidFill>
                  <a:schemeClr val="bg1"/>
                </a:solidFill>
              </a:rPr>
              <a:t>mnie drogą prowadzisz</a:t>
            </a:r>
          </a:p>
          <a:p>
            <a:pPr marL="0">
              <a:buNone/>
            </a:pPr>
            <a:r>
              <a:rPr lang="pl-PL" sz="3900" dirty="0" smtClean="0">
                <a:solidFill>
                  <a:schemeClr val="bg1"/>
                </a:solidFill>
              </a:rPr>
              <a:t>	Pocieszasz</a:t>
            </a:r>
            <a:r>
              <a:rPr lang="pl-PL" sz="3900" dirty="0">
                <a:solidFill>
                  <a:schemeClr val="bg1"/>
                </a:solidFill>
              </a:rPr>
              <a:t>, gdy smutek na twarzy</a:t>
            </a:r>
            <a:endParaRPr lang="en-US" sz="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78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0"/>
            <a:ext cx="90678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3900" dirty="0">
                <a:solidFill>
                  <a:schemeClr val="bg1"/>
                </a:solidFill>
              </a:rPr>
              <a:t>Choćbym szedł ciemną doliną z</a:t>
            </a:r>
            <a:r>
              <a:rPr lang="pl-PL" sz="3900" dirty="0" smtClean="0">
                <a:solidFill>
                  <a:schemeClr val="bg1"/>
                </a:solidFill>
              </a:rPr>
              <a:t>ła </a:t>
            </a:r>
            <a:r>
              <a:rPr lang="pl-PL" sz="3900" dirty="0">
                <a:solidFill>
                  <a:schemeClr val="bg1"/>
                </a:solidFill>
              </a:rPr>
              <a:t>się nie ulęknę, bo Ty jesteś ze </a:t>
            </a:r>
            <a:r>
              <a:rPr lang="pl-PL" sz="3900" dirty="0" smtClean="0">
                <a:solidFill>
                  <a:schemeClr val="bg1"/>
                </a:solidFill>
              </a:rPr>
              <a:t>mną.</a:t>
            </a:r>
          </a:p>
          <a:p>
            <a:pPr marL="0">
              <a:buNone/>
            </a:pPr>
            <a:r>
              <a:rPr lang="pl-PL" sz="3900" dirty="0" smtClean="0">
                <a:solidFill>
                  <a:schemeClr val="bg1"/>
                </a:solidFill>
              </a:rPr>
              <a:t>Choćbym </a:t>
            </a:r>
            <a:r>
              <a:rPr lang="pl-PL" sz="3900" dirty="0">
                <a:solidFill>
                  <a:schemeClr val="bg1"/>
                </a:solidFill>
              </a:rPr>
              <a:t>szedł ciemną </a:t>
            </a:r>
            <a:r>
              <a:rPr lang="pl-PL" sz="3900" dirty="0" smtClean="0">
                <a:solidFill>
                  <a:schemeClr val="bg1"/>
                </a:solidFill>
              </a:rPr>
              <a:t>doliną zła </a:t>
            </a:r>
            <a:r>
              <a:rPr lang="pl-PL" sz="3900" dirty="0">
                <a:solidFill>
                  <a:schemeClr val="bg1"/>
                </a:solidFill>
              </a:rPr>
              <a:t>się nie ulęknę, bo Tyś ze mną </a:t>
            </a:r>
            <a:r>
              <a:rPr lang="pl-PL" sz="3900" dirty="0" smtClean="0">
                <a:solidFill>
                  <a:schemeClr val="bg1"/>
                </a:solidFill>
              </a:rPr>
              <a:t>jest.</a:t>
            </a:r>
          </a:p>
          <a:p>
            <a:pPr marL="0">
              <a:buNone/>
            </a:pPr>
            <a:endParaRPr lang="pl-PL" sz="20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3900" dirty="0" smtClean="0">
                <a:solidFill>
                  <a:schemeClr val="bg1"/>
                </a:solidFill>
              </a:rPr>
              <a:t>	Oliwą </a:t>
            </a:r>
            <a:r>
              <a:rPr lang="pl-PL" sz="3900" dirty="0">
                <a:solidFill>
                  <a:schemeClr val="bg1"/>
                </a:solidFill>
              </a:rPr>
              <a:t>mą głowę namaszczasz</a:t>
            </a:r>
          </a:p>
          <a:p>
            <a:pPr marL="0">
              <a:buNone/>
            </a:pPr>
            <a:r>
              <a:rPr lang="pl-PL" sz="3900" dirty="0" smtClean="0">
                <a:solidFill>
                  <a:schemeClr val="bg1"/>
                </a:solidFill>
              </a:rPr>
              <a:t>	Kielich </a:t>
            </a:r>
            <a:r>
              <a:rPr lang="pl-PL" sz="3900" dirty="0">
                <a:solidFill>
                  <a:schemeClr val="bg1"/>
                </a:solidFill>
              </a:rPr>
              <a:t>bez końca napełniasz</a:t>
            </a:r>
          </a:p>
          <a:p>
            <a:pPr marL="0">
              <a:buNone/>
            </a:pPr>
            <a:r>
              <a:rPr lang="pl-PL" sz="3900" dirty="0" smtClean="0">
                <a:solidFill>
                  <a:schemeClr val="bg1"/>
                </a:solidFill>
              </a:rPr>
              <a:t>	Twa </a:t>
            </a:r>
            <a:r>
              <a:rPr lang="pl-PL" sz="3900" dirty="0">
                <a:solidFill>
                  <a:schemeClr val="bg1"/>
                </a:solidFill>
              </a:rPr>
              <a:t>dobroć i łaska na wieki już </a:t>
            </a:r>
            <a:r>
              <a:rPr lang="pl-PL" sz="3900" dirty="0" smtClean="0">
                <a:solidFill>
                  <a:schemeClr val="bg1"/>
                </a:solidFill>
              </a:rPr>
              <a:t>przy 	mnie </a:t>
            </a:r>
            <a:r>
              <a:rPr lang="pl-PL" sz="3900" dirty="0">
                <a:solidFill>
                  <a:schemeClr val="bg1"/>
                </a:solidFill>
              </a:rPr>
              <a:t>są</a:t>
            </a:r>
            <a:endParaRPr lang="en-US" sz="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36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94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Autofit/>
          </a:bodyPr>
          <a:lstStyle/>
          <a:p>
            <a:pPr marL="0">
              <a:buNone/>
            </a:pPr>
            <a:r>
              <a:rPr lang="pl-PL" sz="2000" dirty="0" smtClean="0">
                <a:solidFill>
                  <a:schemeClr val="bg1"/>
                </a:solidFill>
              </a:rPr>
              <a:t>48 </a:t>
            </a:r>
            <a:r>
              <a:rPr lang="pl-PL" sz="4400" dirty="0" smtClean="0">
                <a:solidFill>
                  <a:schemeClr val="bg1"/>
                </a:solidFill>
              </a:rPr>
              <a:t>Duchu Święty powiej wiatrem 	</a:t>
            </a:r>
            <a:r>
              <a:rPr lang="pl-PL" sz="2000" dirty="0" smtClean="0">
                <a:solidFill>
                  <a:schemeClr val="bg1"/>
                </a:solidFill>
              </a:rPr>
              <a:t> </a:t>
            </a:r>
            <a:endParaRPr lang="pl-PL" sz="4400" dirty="0" smtClean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I z mocą na nas zstąp    		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Bądź miłością w naszych sercach   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Światłem ogarnij nas                  	</a:t>
            </a:r>
          </a:p>
          <a:p>
            <a:pPr marL="0">
              <a:buNone/>
            </a:pPr>
            <a:endParaRPr lang="pl-PL" sz="4400" dirty="0" smtClean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	Daj nowe oczy, ześlij swój ogień  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	I jedność z Tobą daj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Z czterech wiatrów przybądź Duchu 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Powiej mocą, ożyw nas 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Bądź wolnością w naszych sercach 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Życiem wypełnij nas.</a:t>
            </a:r>
          </a:p>
          <a:p>
            <a:pPr marL="0">
              <a:buNone/>
            </a:pPr>
            <a:endParaRPr lang="pl-PL" sz="4400" dirty="0" smtClean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	Daj nowe oczy, ześlij swój ogień 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	I jedność z Tobą daj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55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0"/>
            <a:ext cx="9067800" cy="6858000"/>
          </a:xfrm>
        </p:spPr>
        <p:txBody>
          <a:bodyPr anchor="ctr">
            <a:normAutofit lnSpcReduction="10000"/>
          </a:bodyPr>
          <a:lstStyle/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Przed </a:t>
            </a:r>
            <a:r>
              <a:rPr lang="pl-PL" sz="4400" dirty="0">
                <a:solidFill>
                  <a:schemeClr val="bg1"/>
                </a:solidFill>
              </a:rPr>
              <a:t>tak wielkim Sakramentem upadajmy wszyscy wraz; * niech przed Nowym Testamentem starych praw ustąpi czas; * co dla zmysłów niepojęte, niech dopełni wiara w nas.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Bogu </a:t>
            </a:r>
            <a:r>
              <a:rPr lang="pl-PL" sz="4400" dirty="0">
                <a:solidFill>
                  <a:schemeClr val="bg1"/>
                </a:solidFill>
              </a:rPr>
              <a:t>Ojcu i Synowi hołd po wszystkie nieśmy dni; * niech podaje wiek wiekowi hymn tryumfu, dzięki, czci; * a równemu Im Duchowi niechaj wieczna chwała brzmi. Amen.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64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74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915400" cy="65532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2000" dirty="0" smtClean="0">
                <a:solidFill>
                  <a:schemeClr val="bg1"/>
                </a:solidFill>
              </a:rPr>
              <a:t>60 </a:t>
            </a:r>
            <a:r>
              <a:rPr lang="pl-PL" sz="4400" dirty="0" smtClean="0">
                <a:solidFill>
                  <a:schemeClr val="bg1"/>
                </a:solidFill>
              </a:rPr>
              <a:t>Godzien, o godzien nasz Bóg, siedzący na tronie,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Baranek wśród chwał, przyjąć wdzięczność, siłę i moc, honor i chwałę i cześć.</a:t>
            </a:r>
          </a:p>
          <a:p>
            <a:pPr marL="0">
              <a:buNone/>
            </a:pPr>
            <a:endParaRPr lang="pl-PL" dirty="0" smtClean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On Bogiem jest na wieki wieków /x3   Amen</a:t>
            </a:r>
          </a:p>
        </p:txBody>
      </p:sp>
    </p:spTree>
    <p:extLst>
      <p:ext uri="{BB962C8B-B14F-4D97-AF65-F5344CB8AC3E}">
        <p14:creationId xmlns:p14="http://schemas.microsoft.com/office/powerpoint/2010/main" val="247149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5532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2000" dirty="0" smtClean="0">
                <a:solidFill>
                  <a:schemeClr val="bg1"/>
                </a:solidFill>
              </a:rPr>
              <a:t>98</a:t>
            </a:r>
            <a:r>
              <a:rPr lang="pl-PL" sz="4400" dirty="0" smtClean="0">
                <a:solidFill>
                  <a:schemeClr val="bg1"/>
                </a:solidFill>
              </a:rPr>
              <a:t> Jezus, Najwyższe Imię, nasz Zbawiciel, Książe Pokoju.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Emmanuel, Bóg jest z nami, Odkupiciel, Słowo Żywota.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Święty Bóg, Mesjasz prawdziwy, Jedyny Ojca Syn, umiłowany.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Zgładził grzech Baranek na wieki, królów Król i Panów Pan. 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95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915400" cy="65532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Będziemy niezmiennie wciąż trwać </a:t>
            </a:r>
            <a:br>
              <a:rPr lang="pl-PL" sz="4400" dirty="0" smtClean="0">
                <a:solidFill>
                  <a:schemeClr val="bg1"/>
                </a:solidFill>
              </a:rPr>
            </a:br>
            <a:r>
              <a:rPr lang="pl-PL" sz="4400" dirty="0" smtClean="0">
                <a:solidFill>
                  <a:schemeClr val="bg1"/>
                </a:solidFill>
              </a:rPr>
              <a:t>W jedności i prawdzie,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Oddając Ci hołd, mądrość, wdzięczność, siłę i moc, honor i chwałę i cześć.</a:t>
            </a:r>
          </a:p>
          <a:p>
            <a:pPr marL="0">
              <a:buNone/>
            </a:pPr>
            <a:endParaRPr lang="pl-PL" dirty="0" smtClean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On Bogiem jest na wieki wieków /x3   Amen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99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86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dirty="0" smtClean="0">
                <a:solidFill>
                  <a:schemeClr val="bg1"/>
                </a:solidFill>
              </a:rPr>
              <a:t>142 </a:t>
            </a:r>
            <a:r>
              <a:rPr lang="pl-PL" sz="4400" dirty="0" smtClean="0">
                <a:solidFill>
                  <a:schemeClr val="bg1"/>
                </a:solidFill>
              </a:rPr>
              <a:t>Niech </a:t>
            </a:r>
            <a:r>
              <a:rPr lang="pl-PL" sz="4400" dirty="0">
                <a:solidFill>
                  <a:schemeClr val="bg1"/>
                </a:solidFill>
              </a:rPr>
              <a:t>Pan cię strzeże i </a:t>
            </a:r>
            <a:r>
              <a:rPr lang="pl-PL" sz="4400" dirty="0" smtClean="0">
                <a:solidFill>
                  <a:schemeClr val="bg1"/>
                </a:solidFill>
              </a:rPr>
              <a:t>błogosławi, rozjaśni </a:t>
            </a:r>
            <a:r>
              <a:rPr lang="pl-PL" sz="4400" dirty="0">
                <a:solidFill>
                  <a:schemeClr val="bg1"/>
                </a:solidFill>
              </a:rPr>
              <a:t>oblicze nad tobą </a:t>
            </a:r>
            <a:r>
              <a:rPr lang="pl-PL" sz="4400" dirty="0" smtClean="0">
                <a:solidFill>
                  <a:schemeClr val="bg1"/>
                </a:solidFill>
              </a:rPr>
              <a:t>w miłosierdziu swym, 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Niech </a:t>
            </a:r>
            <a:r>
              <a:rPr lang="pl-PL" sz="4400" dirty="0">
                <a:solidFill>
                  <a:schemeClr val="bg1"/>
                </a:solidFill>
              </a:rPr>
              <a:t>twarz obróci ku tobie i swój pokój </a:t>
            </a:r>
            <a:r>
              <a:rPr lang="pl-PL" sz="4400" dirty="0" smtClean="0">
                <a:solidFill>
                  <a:schemeClr val="bg1"/>
                </a:solidFill>
              </a:rPr>
              <a:t>da.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	</a:t>
            </a:r>
            <a:r>
              <a:rPr lang="pl-PL" sz="4400" dirty="0" err="1" smtClean="0">
                <a:solidFill>
                  <a:schemeClr val="bg1"/>
                </a:solidFill>
              </a:rPr>
              <a:t>Aamen</a:t>
            </a:r>
            <a:r>
              <a:rPr lang="pl-PL" sz="4400" dirty="0">
                <a:solidFill>
                  <a:schemeClr val="bg1"/>
                </a:solidFill>
              </a:rPr>
              <a:t>, amen, </a:t>
            </a:r>
            <a:r>
              <a:rPr lang="pl-PL" sz="4400" dirty="0" smtClean="0">
                <a:solidFill>
                  <a:schemeClr val="bg1"/>
                </a:solidFill>
              </a:rPr>
              <a:t>amen.</a:t>
            </a:r>
            <a:endParaRPr lang="pl-PL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75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Niechaj </a:t>
            </a:r>
            <a:r>
              <a:rPr lang="pl-PL" sz="4400" dirty="0">
                <a:solidFill>
                  <a:schemeClr val="bg1"/>
                </a:solidFill>
              </a:rPr>
              <a:t>Bóg cię błogosławi </a:t>
            </a:r>
            <a:r>
              <a:rPr lang="pl-PL" sz="4400" dirty="0" smtClean="0">
                <a:solidFill>
                  <a:schemeClr val="bg1"/>
                </a:solidFill>
              </a:rPr>
              <a:t>po </a:t>
            </a:r>
            <a:r>
              <a:rPr lang="pl-PL" sz="4400" dirty="0">
                <a:solidFill>
                  <a:schemeClr val="bg1"/>
                </a:solidFill>
              </a:rPr>
              <a:t>tysięczne </a:t>
            </a:r>
            <a:r>
              <a:rPr lang="pl-PL" sz="4400" dirty="0" smtClean="0">
                <a:solidFill>
                  <a:schemeClr val="bg1"/>
                </a:solidFill>
              </a:rPr>
              <a:t>pokolenie, twą </a:t>
            </a:r>
            <a:r>
              <a:rPr lang="pl-PL" sz="4400" dirty="0">
                <a:solidFill>
                  <a:schemeClr val="bg1"/>
                </a:solidFill>
              </a:rPr>
              <a:t>rodzinę i twe dzieci, twoje wnuki i ich </a:t>
            </a:r>
            <a:r>
              <a:rPr lang="pl-PL" sz="4400" dirty="0" smtClean="0">
                <a:solidFill>
                  <a:schemeClr val="bg1"/>
                </a:solidFill>
              </a:rPr>
              <a:t>dzieci.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Niech </a:t>
            </a:r>
            <a:r>
              <a:rPr lang="pl-PL" sz="4400" dirty="0">
                <a:solidFill>
                  <a:schemeClr val="bg1"/>
                </a:solidFill>
              </a:rPr>
              <a:t>obecność Jego Ducha cię otacza i </a:t>
            </a:r>
            <a:r>
              <a:rPr lang="pl-PL" sz="4400" dirty="0" smtClean="0">
                <a:solidFill>
                  <a:schemeClr val="bg1"/>
                </a:solidFill>
              </a:rPr>
              <a:t>prowadzi, będzie </a:t>
            </a:r>
            <a:r>
              <a:rPr lang="pl-PL" sz="4400" dirty="0">
                <a:solidFill>
                  <a:schemeClr val="bg1"/>
                </a:solidFill>
              </a:rPr>
              <a:t>w tobie i przy tobie, On jest z tobą, On jest z tobą</a:t>
            </a:r>
            <a:r>
              <a:rPr lang="pl-PL" sz="4400" dirty="0" smtClean="0">
                <a:solidFill>
                  <a:schemeClr val="bg1"/>
                </a:solidFill>
              </a:rPr>
              <a:t>,</a:t>
            </a:r>
            <a:endParaRPr lang="pl-PL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49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O </a:t>
            </a:r>
            <a:r>
              <a:rPr lang="pl-PL" sz="4400" dirty="0">
                <a:solidFill>
                  <a:schemeClr val="bg1"/>
                </a:solidFill>
              </a:rPr>
              <a:t>poranku i wieczorem, w twoim przyjściu, w twoim </a:t>
            </a:r>
            <a:r>
              <a:rPr lang="pl-PL" sz="4400" dirty="0" smtClean="0">
                <a:solidFill>
                  <a:schemeClr val="bg1"/>
                </a:solidFill>
              </a:rPr>
              <a:t>wyjściu, w </a:t>
            </a:r>
            <a:r>
              <a:rPr lang="pl-PL" sz="4400" dirty="0">
                <a:solidFill>
                  <a:schemeClr val="bg1"/>
                </a:solidFill>
              </a:rPr>
              <a:t>twoim płaczu i radości, On jest z tobą i dla </a:t>
            </a:r>
            <a:r>
              <a:rPr lang="pl-PL" sz="4400" dirty="0" smtClean="0">
                <a:solidFill>
                  <a:schemeClr val="bg1"/>
                </a:solidFill>
              </a:rPr>
              <a:t>ciebie.</a:t>
            </a:r>
            <a:endParaRPr lang="pl-PL" sz="44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On jest z tobą i dla </a:t>
            </a:r>
            <a:r>
              <a:rPr lang="pl-PL" sz="4400" dirty="0" smtClean="0">
                <a:solidFill>
                  <a:schemeClr val="bg1"/>
                </a:solidFill>
              </a:rPr>
              <a:t>ciebie </a:t>
            </a:r>
            <a:r>
              <a:rPr lang="pl-PL" sz="3900" dirty="0" smtClean="0">
                <a:solidFill>
                  <a:schemeClr val="bg1"/>
                </a:solidFill>
              </a:rPr>
              <a:t>/x3 </a:t>
            </a:r>
            <a:r>
              <a:rPr lang="pl-PL" sz="4400" dirty="0" smtClean="0">
                <a:solidFill>
                  <a:schemeClr val="bg1"/>
                </a:solidFill>
              </a:rPr>
              <a:t>  On </a:t>
            </a:r>
            <a:r>
              <a:rPr lang="pl-PL" sz="4400" dirty="0">
                <a:solidFill>
                  <a:schemeClr val="bg1"/>
                </a:solidFill>
              </a:rPr>
              <a:t>jest z tobą, On jest z </a:t>
            </a:r>
            <a:r>
              <a:rPr lang="pl-PL" sz="4400" dirty="0" smtClean="0">
                <a:solidFill>
                  <a:schemeClr val="bg1"/>
                </a:solidFill>
              </a:rPr>
              <a:t>tobą</a:t>
            </a:r>
            <a:endParaRPr lang="pl-PL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91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	</a:t>
            </a:r>
            <a:r>
              <a:rPr lang="pl-PL" sz="4400" dirty="0" err="1" smtClean="0">
                <a:solidFill>
                  <a:schemeClr val="bg1"/>
                </a:solidFill>
              </a:rPr>
              <a:t>Aamen</a:t>
            </a:r>
            <a:r>
              <a:rPr lang="pl-PL" sz="4400" dirty="0">
                <a:solidFill>
                  <a:schemeClr val="bg1"/>
                </a:solidFill>
              </a:rPr>
              <a:t>, amen, amen. </a:t>
            </a:r>
            <a:endParaRPr lang="pl-PL" sz="4400" dirty="0" smtClean="0">
              <a:solidFill>
                <a:schemeClr val="bg1"/>
              </a:solidFill>
            </a:endParaRPr>
          </a:p>
          <a:p>
            <a:pPr marL="0">
              <a:buNone/>
            </a:pPr>
            <a:endParaRPr lang="pl-PL" sz="4400" dirty="0" smtClean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Niech </a:t>
            </a:r>
            <a:r>
              <a:rPr lang="pl-PL" sz="4400" dirty="0">
                <a:solidFill>
                  <a:schemeClr val="bg1"/>
                </a:solidFill>
              </a:rPr>
              <a:t>Pan cię strzeże i </a:t>
            </a:r>
            <a:r>
              <a:rPr lang="pl-PL" sz="4400" dirty="0" smtClean="0">
                <a:solidFill>
                  <a:schemeClr val="bg1"/>
                </a:solidFill>
              </a:rPr>
              <a:t>błogosławi, rozjaśni </a:t>
            </a:r>
            <a:r>
              <a:rPr lang="pl-PL" sz="4400" dirty="0">
                <a:solidFill>
                  <a:schemeClr val="bg1"/>
                </a:solidFill>
              </a:rPr>
              <a:t>oblicze nad tobą </a:t>
            </a:r>
            <a:r>
              <a:rPr lang="pl-PL" sz="4400" dirty="0" smtClean="0">
                <a:solidFill>
                  <a:schemeClr val="bg1"/>
                </a:solidFill>
              </a:rPr>
              <a:t>w miłosierdziu swym, 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Niech </a:t>
            </a:r>
            <a:r>
              <a:rPr lang="pl-PL" sz="4400" dirty="0">
                <a:solidFill>
                  <a:schemeClr val="bg1"/>
                </a:solidFill>
              </a:rPr>
              <a:t>twarz obróci ku tobie i swój pokój </a:t>
            </a:r>
            <a:r>
              <a:rPr lang="pl-PL" sz="4400" dirty="0" smtClean="0">
                <a:solidFill>
                  <a:schemeClr val="bg1"/>
                </a:solidFill>
              </a:rPr>
              <a:t>da.	</a:t>
            </a:r>
            <a:endParaRPr lang="pl-PL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16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1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dirty="0" smtClean="0">
                <a:solidFill>
                  <a:schemeClr val="bg1"/>
                </a:solidFill>
              </a:rPr>
              <a:t>55 </a:t>
            </a:r>
            <a:r>
              <a:rPr lang="pl-PL" sz="4000" dirty="0" smtClean="0">
                <a:solidFill>
                  <a:schemeClr val="bg1"/>
                </a:solidFill>
              </a:rPr>
              <a:t>Duszo </a:t>
            </a:r>
            <a:r>
              <a:rPr lang="pl-PL" sz="4000" dirty="0">
                <a:solidFill>
                  <a:schemeClr val="bg1"/>
                </a:solidFill>
              </a:rPr>
              <a:t>ma, Pana chwal,  </a:t>
            </a:r>
            <a:r>
              <a:rPr lang="pl-PL" sz="4000" dirty="0" smtClean="0">
                <a:solidFill>
                  <a:schemeClr val="bg1"/>
                </a:solidFill>
              </a:rPr>
              <a:t>oddaj </a:t>
            </a:r>
            <a:r>
              <a:rPr lang="pl-PL" sz="4000" dirty="0">
                <a:solidFill>
                  <a:schemeClr val="bg1"/>
                </a:solidFill>
              </a:rPr>
              <a:t>Bogu </a:t>
            </a:r>
            <a:r>
              <a:rPr lang="pl-PL" sz="4000" dirty="0" smtClean="0">
                <a:solidFill>
                  <a:schemeClr val="bg1"/>
                </a:solidFill>
              </a:rPr>
              <a:t>cześć, Świętemu </a:t>
            </a:r>
            <a:r>
              <a:rPr lang="pl-PL" sz="4000" dirty="0">
                <a:solidFill>
                  <a:schemeClr val="bg1"/>
                </a:solidFill>
              </a:rPr>
              <a:t>śpiewaj pieśń.</a:t>
            </a:r>
          </a:p>
          <a:p>
            <a:pPr marL="0">
              <a:buNone/>
            </a:pPr>
            <a:r>
              <a:rPr lang="pl-PL" sz="4000" dirty="0" smtClean="0">
                <a:solidFill>
                  <a:schemeClr val="bg1"/>
                </a:solidFill>
              </a:rPr>
              <a:t>Z </a:t>
            </a:r>
            <a:r>
              <a:rPr lang="pl-PL" sz="4000" dirty="0">
                <a:solidFill>
                  <a:schemeClr val="bg1"/>
                </a:solidFill>
              </a:rPr>
              <a:t>mocą wywyższaj go, duszo </a:t>
            </a:r>
            <a:r>
              <a:rPr lang="pl-PL" sz="4000" dirty="0" smtClean="0">
                <a:solidFill>
                  <a:schemeClr val="bg1"/>
                </a:solidFill>
              </a:rPr>
              <a:t>ma, uwielbiam </a:t>
            </a:r>
            <a:r>
              <a:rPr lang="pl-PL" sz="4000" dirty="0">
                <a:solidFill>
                  <a:schemeClr val="bg1"/>
                </a:solidFill>
              </a:rPr>
              <a:t>Boże Cię</a:t>
            </a:r>
            <a:r>
              <a:rPr lang="pl-PL" sz="4000" dirty="0" smtClean="0">
                <a:solidFill>
                  <a:schemeClr val="bg1"/>
                </a:solidFill>
              </a:rPr>
              <a:t>.</a:t>
            </a:r>
          </a:p>
          <a:p>
            <a:pPr marL="0">
              <a:buNone/>
            </a:pPr>
            <a:endParaRPr lang="pl-PL" sz="20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000" dirty="0">
                <a:solidFill>
                  <a:schemeClr val="bg1"/>
                </a:solidFill>
              </a:rPr>
              <a:t>Nowy dzień wraz ze wschodem </a:t>
            </a:r>
            <a:r>
              <a:rPr lang="pl-PL" sz="4000" dirty="0" smtClean="0">
                <a:solidFill>
                  <a:schemeClr val="bg1"/>
                </a:solidFill>
              </a:rPr>
              <a:t>słońca,  znów </a:t>
            </a:r>
            <a:r>
              <a:rPr lang="pl-PL" sz="4000" dirty="0">
                <a:solidFill>
                  <a:schemeClr val="bg1"/>
                </a:solidFill>
              </a:rPr>
              <a:t>nadszedł czas by Ci śpiewać pieśń.</a:t>
            </a:r>
          </a:p>
          <a:p>
            <a:pPr marL="0">
              <a:buNone/>
            </a:pPr>
            <a:r>
              <a:rPr lang="pl-PL" sz="4000" dirty="0">
                <a:solidFill>
                  <a:schemeClr val="bg1"/>
                </a:solidFill>
              </a:rPr>
              <a:t>Cokolwiek jest już za mną i to wszystko co przede </a:t>
            </a:r>
            <a:r>
              <a:rPr lang="pl-PL" sz="4000" dirty="0" smtClean="0">
                <a:solidFill>
                  <a:schemeClr val="bg1"/>
                </a:solidFill>
              </a:rPr>
              <a:t>mną - wiem </a:t>
            </a:r>
            <a:r>
              <a:rPr lang="pl-PL" sz="4000" dirty="0">
                <a:solidFill>
                  <a:schemeClr val="bg1"/>
                </a:solidFill>
              </a:rPr>
              <a:t>będę śpiewać, gdy nadejdzie </a:t>
            </a:r>
            <a:r>
              <a:rPr lang="pl-PL" sz="4000" dirty="0" smtClean="0">
                <a:solidFill>
                  <a:schemeClr val="bg1"/>
                </a:solidFill>
              </a:rPr>
              <a:t>mrok</a:t>
            </a:r>
            <a:r>
              <a:rPr lang="pl-PL" sz="4000" dirty="0">
                <a:solidFill>
                  <a:schemeClr val="bg1"/>
                </a:solidFill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 fontScale="92500"/>
          </a:bodyPr>
          <a:lstStyle/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Duszo ma, Pana chwal,  oddaj Bogu cześć, Świętemu śpiewaj pieśń.</a:t>
            </a: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Z mocą wywyższaj go, duszo ma, uwielbiam Boże Cię</a:t>
            </a:r>
            <a:r>
              <a:rPr lang="pl-PL" sz="4400" dirty="0" smtClean="0">
                <a:solidFill>
                  <a:schemeClr val="bg1"/>
                </a:solidFill>
              </a:rPr>
              <a:t>.</a:t>
            </a:r>
          </a:p>
          <a:p>
            <a:pPr marL="0">
              <a:buNone/>
            </a:pPr>
            <a:endParaRPr lang="pl-PL" sz="26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Bogaty w miłość gniew oddalasz, </a:t>
            </a:r>
            <a:r>
              <a:rPr lang="pl-PL" sz="4400" dirty="0" smtClean="0">
                <a:solidFill>
                  <a:schemeClr val="bg1"/>
                </a:solidFill>
              </a:rPr>
              <a:t>Panie, Twe </a:t>
            </a:r>
            <a:r>
              <a:rPr lang="pl-PL" sz="4400" dirty="0">
                <a:solidFill>
                  <a:schemeClr val="bg1"/>
                </a:solidFill>
              </a:rPr>
              <a:t>serce miłe, wielkie Imię </a:t>
            </a:r>
            <a:r>
              <a:rPr lang="pl-PL" sz="4400" dirty="0" smtClean="0">
                <a:solidFill>
                  <a:schemeClr val="bg1"/>
                </a:solidFill>
              </a:rPr>
              <a:t>Twe.</a:t>
            </a:r>
            <a:endParaRPr lang="pl-PL" sz="44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Ze względu na Twą dobroć będę śpiewać Tobie </a:t>
            </a:r>
            <a:r>
              <a:rPr lang="pl-PL" sz="4400" dirty="0" smtClean="0">
                <a:solidFill>
                  <a:schemeClr val="bg1"/>
                </a:solidFill>
              </a:rPr>
              <a:t>pieśni,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Wiele </a:t>
            </a:r>
            <a:r>
              <a:rPr lang="pl-PL" sz="4400" dirty="0">
                <a:solidFill>
                  <a:schemeClr val="bg1"/>
                </a:solidFill>
              </a:rPr>
              <a:t>powodów, by uwielbiać Cię.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06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rtlCol="0" anchor="ctr">
            <a:normAutofit fontScale="92500" lnSpcReduction="10000"/>
          </a:bodyPr>
          <a:lstStyle/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Duszo ma, Pana chwal,  oddaj Bogu cześć, Świętemu śpiewaj pieśń.</a:t>
            </a: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Z mocą wywyższaj go, duszo ma, uwielbiam Boże Cię.</a:t>
            </a:r>
          </a:p>
          <a:p>
            <a:pPr marL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l-PL" sz="2600" dirty="0">
              <a:solidFill>
                <a:schemeClr val="bg1"/>
              </a:solidFill>
            </a:endParaRPr>
          </a:p>
          <a:p>
            <a:pPr marL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4400" dirty="0">
                <a:solidFill>
                  <a:schemeClr val="bg1"/>
                </a:solidFill>
              </a:rPr>
              <a:t>Przyjdzie dzień, gdy bez sił </a:t>
            </a:r>
            <a:r>
              <a:rPr lang="pl-PL" sz="4400" dirty="0" smtClean="0">
                <a:solidFill>
                  <a:schemeClr val="bg1"/>
                </a:solidFill>
              </a:rPr>
              <a:t>zostanę, nadejdzie </a:t>
            </a:r>
            <a:r>
              <a:rPr lang="pl-PL" sz="4400" dirty="0">
                <a:solidFill>
                  <a:schemeClr val="bg1"/>
                </a:solidFill>
              </a:rPr>
              <a:t>czas mego końca tu.</a:t>
            </a:r>
          </a:p>
          <a:p>
            <a:pPr marL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4400" dirty="0">
                <a:solidFill>
                  <a:schemeClr val="bg1"/>
                </a:solidFill>
              </a:rPr>
              <a:t>Dusza ma będzie już na zawsze Cię </a:t>
            </a:r>
            <a:r>
              <a:rPr lang="pl-PL" sz="4400" dirty="0" smtClean="0">
                <a:solidFill>
                  <a:schemeClr val="bg1"/>
                </a:solidFill>
              </a:rPr>
              <a:t>uwielbiać</a:t>
            </a:r>
          </a:p>
          <a:p>
            <a:pPr marL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4400" dirty="0" smtClean="0">
                <a:solidFill>
                  <a:schemeClr val="bg1"/>
                </a:solidFill>
              </a:rPr>
              <a:t>W </a:t>
            </a:r>
            <a:r>
              <a:rPr lang="pl-PL" sz="4400" dirty="0">
                <a:solidFill>
                  <a:schemeClr val="bg1"/>
                </a:solidFill>
              </a:rPr>
              <a:t>wieczności z Tobą piękna zabrzmi pieśń.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45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86800" cy="64008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96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2000" dirty="0" smtClean="0">
                <a:solidFill>
                  <a:schemeClr val="bg1"/>
                </a:solidFill>
              </a:rPr>
              <a:t>121 </a:t>
            </a:r>
            <a:r>
              <a:rPr lang="pl-PL" sz="4400" dirty="0" smtClean="0">
                <a:solidFill>
                  <a:schemeClr val="bg1"/>
                </a:solidFill>
              </a:rPr>
              <a:t>Miłość Twa od najwyższych gór wyższa jest.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Wielka jest wierność Twa, Do nieba sięga wzwyż.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Miłość Twa, </a:t>
            </a:r>
            <a:r>
              <a:rPr lang="pl-PL" sz="4400" dirty="0">
                <a:solidFill>
                  <a:schemeClr val="bg1"/>
                </a:solidFill>
              </a:rPr>
              <a:t>g</a:t>
            </a:r>
            <a:r>
              <a:rPr lang="pl-PL" sz="4400" dirty="0" smtClean="0">
                <a:solidFill>
                  <a:schemeClr val="bg1"/>
                </a:solidFill>
              </a:rPr>
              <a:t>łębsza niż ocean bez dna, Wielka jest wierność Twa, gdy do mnie zniżasz się.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87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2000" dirty="0" smtClean="0">
                <a:solidFill>
                  <a:schemeClr val="bg1"/>
                </a:solidFill>
              </a:rPr>
              <a:t>76 </a:t>
            </a:r>
            <a:r>
              <a:rPr lang="pl-PL" sz="4400" dirty="0" smtClean="0">
                <a:solidFill>
                  <a:schemeClr val="bg1"/>
                </a:solidFill>
              </a:rPr>
              <a:t>Jest </a:t>
            </a:r>
            <a:r>
              <a:rPr lang="pl-PL" sz="4400" dirty="0">
                <a:solidFill>
                  <a:schemeClr val="bg1"/>
                </a:solidFill>
              </a:rPr>
              <a:t>Jedno Ciało, jest Jeden Pan. </a:t>
            </a: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Jednoczy nas w Duchu </a:t>
            </a:r>
            <a:r>
              <a:rPr lang="pl-PL" sz="4400" dirty="0" smtClean="0">
                <a:solidFill>
                  <a:schemeClr val="bg1"/>
                </a:solidFill>
              </a:rPr>
              <a:t>byśmy </a:t>
            </a:r>
            <a:r>
              <a:rPr lang="pl-PL" sz="4400" dirty="0">
                <a:solidFill>
                  <a:schemeClr val="bg1"/>
                </a:solidFill>
              </a:rPr>
              <a:t>razem szli. </a:t>
            </a: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Usta głoszą chwałę </a:t>
            </a:r>
            <a:r>
              <a:rPr lang="pl-PL" sz="4400" dirty="0" smtClean="0">
                <a:solidFill>
                  <a:schemeClr val="bg1"/>
                </a:solidFill>
              </a:rPr>
              <a:t>Mu, w </a:t>
            </a:r>
            <a:r>
              <a:rPr lang="pl-PL" sz="4400" dirty="0">
                <a:solidFill>
                  <a:schemeClr val="bg1"/>
                </a:solidFill>
              </a:rPr>
              <a:t>ręku słowa Jego </a:t>
            </a:r>
            <a:r>
              <a:rPr lang="pl-PL" sz="4400" dirty="0" smtClean="0">
                <a:solidFill>
                  <a:schemeClr val="bg1"/>
                </a:solidFill>
              </a:rPr>
              <a:t>miecz.</a:t>
            </a:r>
            <a:endParaRPr lang="pl-PL" sz="44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W moc odziani tak </a:t>
            </a:r>
            <a:r>
              <a:rPr lang="pl-PL" sz="4400" dirty="0" smtClean="0">
                <a:solidFill>
                  <a:schemeClr val="bg1"/>
                </a:solidFill>
              </a:rPr>
              <a:t>idziemy, zdobywamy </a:t>
            </a:r>
            <a:r>
              <a:rPr lang="pl-PL" sz="4400" dirty="0">
                <a:solidFill>
                  <a:schemeClr val="bg1"/>
                </a:solidFill>
              </a:rPr>
              <a:t>ziemię tę</a:t>
            </a:r>
            <a:endParaRPr lang="pl-PL" sz="1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22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Jesteśmy ludem Króla Chwał, </a:t>
            </a:r>
            <a:r>
              <a:rPr lang="pl-PL" sz="4400" dirty="0" smtClean="0">
                <a:solidFill>
                  <a:schemeClr val="bg1"/>
                </a:solidFill>
              </a:rPr>
              <a:t/>
            </a:r>
            <a:br>
              <a:rPr lang="pl-PL" sz="4400" dirty="0" smtClean="0">
                <a:solidFill>
                  <a:schemeClr val="bg1"/>
                </a:solidFill>
              </a:rPr>
            </a:br>
            <a:r>
              <a:rPr lang="pl-PL" sz="4400" dirty="0" smtClean="0">
                <a:solidFill>
                  <a:schemeClr val="bg1"/>
                </a:solidFill>
              </a:rPr>
              <a:t>Jego </a:t>
            </a:r>
            <a:r>
              <a:rPr lang="pl-PL" sz="4400" dirty="0">
                <a:solidFill>
                  <a:schemeClr val="bg1"/>
                </a:solidFill>
              </a:rPr>
              <a:t>świętym narodem</a:t>
            </a:r>
            <a:r>
              <a:rPr lang="pl-PL" sz="4400" dirty="0" smtClean="0">
                <a:solidFill>
                  <a:schemeClr val="bg1"/>
                </a:solidFill>
              </a:rPr>
              <a:t>,</a:t>
            </a:r>
            <a:endParaRPr lang="pl-PL" sz="44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Wybranym pokoleniem </a:t>
            </a:r>
            <a:r>
              <a:rPr lang="pl-PL" sz="4400" dirty="0" smtClean="0">
                <a:solidFill>
                  <a:schemeClr val="bg1"/>
                </a:solidFill>
              </a:rPr>
              <a:t/>
            </a:r>
            <a:br>
              <a:rPr lang="pl-PL" sz="4400" dirty="0" smtClean="0">
                <a:solidFill>
                  <a:schemeClr val="bg1"/>
                </a:solidFill>
              </a:rPr>
            </a:br>
            <a:r>
              <a:rPr lang="pl-PL" sz="4400" dirty="0" smtClean="0">
                <a:solidFill>
                  <a:schemeClr val="bg1"/>
                </a:solidFill>
              </a:rPr>
              <a:t>by </a:t>
            </a:r>
            <a:r>
              <a:rPr lang="pl-PL" sz="4400" dirty="0">
                <a:solidFill>
                  <a:schemeClr val="bg1"/>
                </a:solidFill>
              </a:rPr>
              <a:t>objawiać Jego cześć. </a:t>
            </a: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Jesteśmy ludem Króla chwał, </a:t>
            </a:r>
            <a:r>
              <a:rPr lang="pl-PL" sz="4400" dirty="0" smtClean="0">
                <a:solidFill>
                  <a:schemeClr val="bg1"/>
                </a:solidFill>
              </a:rPr>
              <a:t/>
            </a:r>
            <a:br>
              <a:rPr lang="pl-PL" sz="4400" dirty="0" smtClean="0">
                <a:solidFill>
                  <a:schemeClr val="bg1"/>
                </a:solidFill>
              </a:rPr>
            </a:br>
            <a:r>
              <a:rPr lang="pl-PL" sz="4400" dirty="0" smtClean="0">
                <a:solidFill>
                  <a:schemeClr val="bg1"/>
                </a:solidFill>
              </a:rPr>
              <a:t>Jego </a:t>
            </a:r>
            <a:r>
              <a:rPr lang="pl-PL" sz="4400" dirty="0">
                <a:solidFill>
                  <a:schemeClr val="bg1"/>
                </a:solidFill>
              </a:rPr>
              <a:t>świętym narodem</a:t>
            </a:r>
            <a:r>
              <a:rPr lang="pl-PL" sz="4400" dirty="0" smtClean="0">
                <a:solidFill>
                  <a:schemeClr val="bg1"/>
                </a:solidFill>
              </a:rPr>
              <a:t>,</a:t>
            </a:r>
            <a:endParaRPr lang="pl-PL" sz="44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Wielbimy Jezusa, </a:t>
            </a:r>
            <a:r>
              <a:rPr lang="pl-PL" sz="4400" dirty="0" smtClean="0">
                <a:solidFill>
                  <a:schemeClr val="bg1"/>
                </a:solidFill>
              </a:rPr>
              <a:t/>
            </a:r>
            <a:br>
              <a:rPr lang="pl-PL" sz="4400" dirty="0" smtClean="0">
                <a:solidFill>
                  <a:schemeClr val="bg1"/>
                </a:solidFill>
              </a:rPr>
            </a:br>
            <a:r>
              <a:rPr lang="pl-PL" sz="4400" dirty="0" smtClean="0">
                <a:solidFill>
                  <a:schemeClr val="bg1"/>
                </a:solidFill>
              </a:rPr>
              <a:t>On </a:t>
            </a:r>
            <a:r>
              <a:rPr lang="pl-PL" sz="4400" dirty="0">
                <a:solidFill>
                  <a:schemeClr val="bg1"/>
                </a:solidFill>
              </a:rPr>
              <a:t>jest Królem całej ziemi tej</a:t>
            </a:r>
            <a:endParaRPr lang="pl-PL" sz="1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34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 lnSpcReduction="10000"/>
          </a:bodyPr>
          <a:lstStyle/>
          <a:p>
            <a:pPr marL="0">
              <a:buNone/>
            </a:pPr>
            <a:r>
              <a:rPr lang="pl-PL" sz="2000" dirty="0" smtClean="0">
                <a:solidFill>
                  <a:schemeClr val="bg1"/>
                </a:solidFill>
              </a:rPr>
              <a:t>186 </a:t>
            </a:r>
            <a:r>
              <a:rPr lang="pl-PL" sz="4400" dirty="0" smtClean="0">
                <a:solidFill>
                  <a:schemeClr val="bg1"/>
                </a:solidFill>
              </a:rPr>
              <a:t>Panie wielbię Cię, śpiewam Tobie pieśń, błogosławię imię Twe.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Jedynym Królem Tyś, godnym chwały i czci, Tyś mój Bóg, mój Król.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Tylko Ty nadajesz życiu sens,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Tylko Ty przywracasz ślepym wzrok, 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Tylko Ty dajesz pokój mi, 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Tylko Ty przy mnie jesteś wciąż, 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Tyś mój Bóg mój Król!.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27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0"/>
            <a:ext cx="90678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2000" dirty="0" smtClean="0">
                <a:solidFill>
                  <a:schemeClr val="bg1"/>
                </a:solidFill>
              </a:rPr>
              <a:t>194 </a:t>
            </a:r>
            <a:r>
              <a:rPr lang="pl-PL" sz="3900" dirty="0">
                <a:solidFill>
                  <a:schemeClr val="bg1"/>
                </a:solidFill>
              </a:rPr>
              <a:t>Pragnę śpiewać Ci najpiękniejszą pieśń </a:t>
            </a:r>
            <a:endParaRPr lang="pl-PL" sz="3900" dirty="0" smtClean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3900" dirty="0" smtClean="0">
                <a:solidFill>
                  <a:schemeClr val="bg1"/>
                </a:solidFill>
              </a:rPr>
              <a:t>Z </a:t>
            </a:r>
            <a:r>
              <a:rPr lang="pl-PL" sz="3900" dirty="0">
                <a:solidFill>
                  <a:schemeClr val="bg1"/>
                </a:solidFill>
              </a:rPr>
              <a:t>aniołami tak pragnę śpiewać Ci </a:t>
            </a:r>
            <a:r>
              <a:rPr lang="pl-PL" sz="3900" dirty="0" smtClean="0">
                <a:solidFill>
                  <a:schemeClr val="bg1"/>
                </a:solidFill>
              </a:rPr>
              <a:t>  </a:t>
            </a:r>
            <a:r>
              <a:rPr lang="pl-PL" dirty="0" smtClean="0">
                <a:solidFill>
                  <a:schemeClr val="bg1"/>
                </a:solidFill>
              </a:rPr>
              <a:t>/</a:t>
            </a:r>
            <a:r>
              <a:rPr lang="pl-PL" dirty="0">
                <a:solidFill>
                  <a:schemeClr val="bg1"/>
                </a:solidFill>
              </a:rPr>
              <a:t>x4</a:t>
            </a:r>
            <a:endParaRPr lang="pl-PL" sz="39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3900" dirty="0">
                <a:solidFill>
                  <a:schemeClr val="bg1"/>
                </a:solidFill>
              </a:rPr>
              <a:t>Święty, ś</a:t>
            </a:r>
            <a:r>
              <a:rPr lang="pl-PL" sz="3900" dirty="0" smtClean="0">
                <a:solidFill>
                  <a:schemeClr val="bg1"/>
                </a:solidFill>
              </a:rPr>
              <a:t>więty, święty </a:t>
            </a:r>
            <a:r>
              <a:rPr lang="pl-PL" sz="3900" dirty="0">
                <a:solidFill>
                  <a:schemeClr val="bg1"/>
                </a:solidFill>
              </a:rPr>
              <a:t>jest Pan, zastępów Pan </a:t>
            </a:r>
            <a:r>
              <a:rPr lang="pl-PL" sz="3900" dirty="0" smtClean="0">
                <a:solidFill>
                  <a:schemeClr val="bg1"/>
                </a:solidFill>
              </a:rPr>
              <a:t>  </a:t>
            </a:r>
            <a:r>
              <a:rPr lang="pl-PL" dirty="0" smtClean="0">
                <a:solidFill>
                  <a:schemeClr val="bg1"/>
                </a:solidFill>
              </a:rPr>
              <a:t>/</a:t>
            </a:r>
            <a:r>
              <a:rPr lang="pl-PL" dirty="0">
                <a:solidFill>
                  <a:schemeClr val="bg1"/>
                </a:solidFill>
              </a:rPr>
              <a:t>x2</a:t>
            </a:r>
          </a:p>
          <a:p>
            <a:pPr marL="0">
              <a:buNone/>
            </a:pPr>
            <a:r>
              <a:rPr lang="pl-PL" sz="3900" dirty="0" smtClean="0">
                <a:solidFill>
                  <a:schemeClr val="bg1"/>
                </a:solidFill>
              </a:rPr>
              <a:t>	Cała </a:t>
            </a:r>
            <a:r>
              <a:rPr lang="pl-PL" sz="3900" dirty="0">
                <a:solidFill>
                  <a:schemeClr val="bg1"/>
                </a:solidFill>
              </a:rPr>
              <a:t>ziemia jest pełna Jego </a:t>
            </a:r>
            <a:r>
              <a:rPr lang="pl-PL" sz="3900" dirty="0" smtClean="0">
                <a:solidFill>
                  <a:schemeClr val="bg1"/>
                </a:solidFill>
              </a:rPr>
              <a:t>chwały   </a:t>
            </a:r>
            <a:r>
              <a:rPr lang="pl-PL" dirty="0">
                <a:solidFill>
                  <a:schemeClr val="bg1"/>
                </a:solidFill>
              </a:rPr>
              <a:t>/</a:t>
            </a:r>
            <a:r>
              <a:rPr lang="pl-PL" dirty="0" smtClean="0">
                <a:solidFill>
                  <a:schemeClr val="bg1"/>
                </a:solidFill>
              </a:rPr>
              <a:t>x3</a:t>
            </a:r>
            <a:endParaRPr lang="pl-PL" sz="39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3900" dirty="0" smtClean="0">
                <a:solidFill>
                  <a:schemeClr val="bg1"/>
                </a:solidFill>
              </a:rPr>
              <a:t>	Cała </a:t>
            </a:r>
            <a:r>
              <a:rPr lang="pl-PL" sz="3900" dirty="0">
                <a:solidFill>
                  <a:schemeClr val="bg1"/>
                </a:solidFill>
              </a:rPr>
              <a:t>ziemia jest </a:t>
            </a:r>
            <a:r>
              <a:rPr lang="pl-PL" sz="3900" dirty="0" smtClean="0">
                <a:solidFill>
                  <a:schemeClr val="bg1"/>
                </a:solidFill>
              </a:rPr>
              <a:t>pełna.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78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858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74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915400" cy="60960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2000" dirty="0" smtClean="0">
                <a:solidFill>
                  <a:schemeClr val="bg1"/>
                </a:solidFill>
              </a:rPr>
              <a:t>192</a:t>
            </a:r>
            <a:r>
              <a:rPr lang="pl-PL" sz="2800" dirty="0" smtClean="0">
                <a:solidFill>
                  <a:schemeClr val="bg1"/>
                </a:solidFill>
              </a:rPr>
              <a:t> </a:t>
            </a:r>
            <a:r>
              <a:rPr lang="pl-PL" sz="4400" dirty="0" smtClean="0">
                <a:solidFill>
                  <a:schemeClr val="bg1"/>
                </a:solidFill>
              </a:rPr>
              <a:t>Poruszaj </a:t>
            </a:r>
            <a:r>
              <a:rPr lang="pl-PL" sz="4400" dirty="0">
                <a:solidFill>
                  <a:schemeClr val="bg1"/>
                </a:solidFill>
              </a:rPr>
              <a:t>się Duchu Święty w </a:t>
            </a:r>
            <a:r>
              <a:rPr lang="pl-PL" sz="4400" dirty="0" smtClean="0">
                <a:solidFill>
                  <a:schemeClr val="bg1"/>
                </a:solidFill>
              </a:rPr>
              <a:t>nas, Rozpalaj </a:t>
            </a:r>
            <a:r>
              <a:rPr lang="pl-PL" sz="4400" dirty="0">
                <a:solidFill>
                  <a:schemeClr val="bg1"/>
                </a:solidFill>
              </a:rPr>
              <a:t>serca uwielbieniem </a:t>
            </a:r>
            <a:r>
              <a:rPr lang="pl-PL" sz="4400" dirty="0" smtClean="0">
                <a:solidFill>
                  <a:schemeClr val="bg1"/>
                </a:solidFill>
              </a:rPr>
              <a:t>Jezusa</a:t>
            </a:r>
          </a:p>
          <a:p>
            <a:pPr marL="0">
              <a:buNone/>
            </a:pPr>
            <a:endParaRPr lang="pl-PL" dirty="0" smtClean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Przyjdź </a:t>
            </a:r>
            <a:r>
              <a:rPr lang="pl-PL" sz="4400" dirty="0">
                <a:solidFill>
                  <a:schemeClr val="bg1"/>
                </a:solidFill>
              </a:rPr>
              <a:t>jak ogień, przyjdź jak olej, przyjdź jak wiatr, </a:t>
            </a:r>
            <a:r>
              <a:rPr lang="pl-PL" sz="4400" dirty="0" smtClean="0">
                <a:solidFill>
                  <a:schemeClr val="bg1"/>
                </a:solidFill>
              </a:rPr>
              <a:t>przyjdź </a:t>
            </a:r>
            <a:r>
              <a:rPr lang="pl-PL" sz="4400" dirty="0">
                <a:solidFill>
                  <a:schemeClr val="bg1"/>
                </a:solidFill>
              </a:rPr>
              <a:t>jak deszcz</a:t>
            </a:r>
            <a:r>
              <a:rPr lang="pl-PL" sz="4400" dirty="0" smtClean="0">
                <a:solidFill>
                  <a:schemeClr val="bg1"/>
                </a:solidFill>
              </a:rPr>
              <a:t>.</a:t>
            </a:r>
            <a:endParaRPr lang="pl-PL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49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86800" cy="64008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52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915400" cy="6324600"/>
          </a:xfrm>
        </p:spPr>
        <p:txBody>
          <a:bodyPr anchor="ctr">
            <a:normAutofit/>
          </a:bodyPr>
          <a:lstStyle/>
          <a:p>
            <a:pPr marL="0">
              <a:buNone/>
            </a:pPr>
            <a:r>
              <a:rPr lang="pl-PL" sz="2600" dirty="0" smtClean="0">
                <a:solidFill>
                  <a:schemeClr val="bg1"/>
                </a:solidFill>
              </a:rPr>
              <a:t>296</a:t>
            </a:r>
            <a:r>
              <a:rPr lang="pl-PL" sz="4400" dirty="0" smtClean="0">
                <a:solidFill>
                  <a:schemeClr val="bg1"/>
                </a:solidFill>
              </a:rPr>
              <a:t> </a:t>
            </a:r>
            <a:r>
              <a:rPr lang="pl-PL" sz="4400" dirty="0">
                <a:solidFill>
                  <a:schemeClr val="bg1"/>
                </a:solidFill>
              </a:rPr>
              <a:t>Wielbię, dziękuję Tobie Panie. Wielbię, dziękuję Ci</a:t>
            </a:r>
            <a:r>
              <a:rPr lang="pl-PL" sz="4400" dirty="0" smtClean="0">
                <a:solidFill>
                  <a:schemeClr val="bg1"/>
                </a:solidFill>
              </a:rPr>
              <a:t>.   </a:t>
            </a:r>
            <a:r>
              <a:rPr lang="pl-PL" sz="3600" dirty="0" smtClean="0">
                <a:solidFill>
                  <a:schemeClr val="bg1"/>
                </a:solidFill>
              </a:rPr>
              <a:t>/x2</a:t>
            </a: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Rozlewaj </a:t>
            </a:r>
            <a:r>
              <a:rPr lang="pl-PL" sz="4400" dirty="0">
                <a:solidFill>
                  <a:schemeClr val="bg1"/>
                </a:solidFill>
              </a:rPr>
              <a:t>miłość Twą do naszych </a:t>
            </a:r>
            <a:r>
              <a:rPr lang="pl-PL" sz="4400" dirty="0" smtClean="0">
                <a:solidFill>
                  <a:schemeClr val="bg1"/>
                </a:solidFill>
              </a:rPr>
              <a:t>serc. Rozlewaj </a:t>
            </a:r>
            <a:r>
              <a:rPr lang="pl-PL" sz="4400" dirty="0">
                <a:solidFill>
                  <a:schemeClr val="bg1"/>
                </a:solidFill>
              </a:rPr>
              <a:t>miłość Twą na ten </a:t>
            </a:r>
            <a:r>
              <a:rPr lang="pl-PL" sz="4400" dirty="0" smtClean="0">
                <a:solidFill>
                  <a:schemeClr val="bg1"/>
                </a:solidFill>
              </a:rPr>
              <a:t>dom</a:t>
            </a:r>
            <a:r>
              <a:rPr lang="pl-PL" sz="4400" dirty="0">
                <a:solidFill>
                  <a:schemeClr val="bg1"/>
                </a:solidFill>
              </a:rPr>
              <a:t> </a:t>
            </a:r>
            <a:r>
              <a:rPr lang="pl-PL" sz="3600" dirty="0" smtClean="0">
                <a:solidFill>
                  <a:schemeClr val="bg1"/>
                </a:solidFill>
              </a:rPr>
              <a:t>/x2</a:t>
            </a:r>
          </a:p>
          <a:p>
            <a:pPr marL="0">
              <a:buNone/>
            </a:pPr>
            <a:endParaRPr lang="pl-PL" sz="24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Obiecałeś</a:t>
            </a:r>
            <a:r>
              <a:rPr lang="pl-PL" sz="4400" dirty="0">
                <a:solidFill>
                  <a:schemeClr val="bg1"/>
                </a:solidFill>
              </a:rPr>
              <a:t>, że nie zostawisz </a:t>
            </a:r>
            <a:r>
              <a:rPr lang="pl-PL" sz="4400" dirty="0" smtClean="0">
                <a:solidFill>
                  <a:schemeClr val="bg1"/>
                </a:solidFill>
              </a:rPr>
              <a:t>mnie. Nie</a:t>
            </a:r>
            <a:r>
              <a:rPr lang="pl-PL" sz="4400" dirty="0">
                <a:solidFill>
                  <a:schemeClr val="bg1"/>
                </a:solidFill>
              </a:rPr>
              <a:t>, nie lękam się. Wierzyć chcę</a:t>
            </a:r>
            <a:r>
              <a:rPr lang="pl-PL" sz="4400" dirty="0" smtClean="0">
                <a:solidFill>
                  <a:schemeClr val="bg1"/>
                </a:solidFill>
              </a:rPr>
              <a:t>.</a:t>
            </a:r>
            <a:endParaRPr lang="pl-PL" sz="4400" dirty="0">
              <a:solidFill>
                <a:schemeClr val="bg1"/>
              </a:solidFill>
            </a:endParaRPr>
          </a:p>
          <a:p>
            <a:pPr marL="0">
              <a:buNone/>
            </a:pPr>
            <a:r>
              <a:rPr lang="pl-PL" sz="4400" dirty="0">
                <a:solidFill>
                  <a:schemeClr val="bg1"/>
                </a:solidFill>
              </a:rPr>
              <a:t>Obiecałeś, że Ty obronisz </a:t>
            </a:r>
            <a:r>
              <a:rPr lang="pl-PL" sz="4400" dirty="0" smtClean="0">
                <a:solidFill>
                  <a:schemeClr val="bg1"/>
                </a:solidFill>
              </a:rPr>
              <a:t>mnie. Nie</a:t>
            </a:r>
            <a:r>
              <a:rPr lang="pl-PL" sz="4400" dirty="0">
                <a:solidFill>
                  <a:schemeClr val="bg1"/>
                </a:solidFill>
              </a:rPr>
              <a:t>, nie lękam się. Wierzyć chcę</a:t>
            </a:r>
            <a:r>
              <a:rPr lang="pl-PL" sz="4400" dirty="0" smtClean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964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86800" cy="6400800"/>
          </a:xfrm>
        </p:spPr>
        <p:txBody>
          <a:bodyPr anchor="ctr">
            <a:normAutofit/>
          </a:bodyPr>
          <a:lstStyle/>
          <a:p>
            <a:pPr marL="0"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84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86800" cy="6400800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pl-PL" sz="2000" dirty="0" smtClean="0">
                <a:solidFill>
                  <a:schemeClr val="bg1"/>
                </a:solidFill>
              </a:rPr>
              <a:t>14</a:t>
            </a:r>
            <a:r>
              <a:rPr lang="pl-PL" sz="4400" dirty="0" smtClean="0">
                <a:solidFill>
                  <a:schemeClr val="bg1"/>
                </a:solidFill>
              </a:rPr>
              <a:t> Bo góry mogą ustąpić</a:t>
            </a:r>
          </a:p>
          <a:p>
            <a:pPr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Bo góry mogą ustąpić</a:t>
            </a:r>
          </a:p>
          <a:p>
            <a:pPr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I pagórki się zachwiać. </a:t>
            </a:r>
          </a:p>
          <a:p>
            <a:pPr>
              <a:buNone/>
            </a:pPr>
            <a:r>
              <a:rPr lang="pl-PL" sz="4400" dirty="0">
                <a:solidFill>
                  <a:schemeClr val="bg1"/>
                </a:solidFill>
              </a:rPr>
              <a:t>	</a:t>
            </a:r>
            <a:r>
              <a:rPr lang="pl-PL" sz="4400" dirty="0" smtClean="0">
                <a:solidFill>
                  <a:schemeClr val="bg1"/>
                </a:solidFill>
              </a:rPr>
              <a:t>Ale miłość moja, miłość moja</a:t>
            </a:r>
          </a:p>
          <a:p>
            <a:pPr>
              <a:buNone/>
            </a:pPr>
            <a:r>
              <a:rPr lang="pl-PL" sz="4400" dirty="0" smtClean="0">
                <a:solidFill>
                  <a:schemeClr val="bg1"/>
                </a:solidFill>
              </a:rPr>
              <a:t>	Nigdy nie odstąpi </a:t>
            </a:r>
            <a:r>
              <a:rPr lang="pl-PL" sz="4400" smtClean="0">
                <a:solidFill>
                  <a:schemeClr val="bg1"/>
                </a:solidFill>
              </a:rPr>
              <a:t>od </a:t>
            </a:r>
            <a:r>
              <a:rPr lang="pl-PL" sz="4400" smtClean="0">
                <a:solidFill>
                  <a:schemeClr val="bg1"/>
                </a:solidFill>
              </a:rPr>
              <a:t>ciebie</a:t>
            </a:r>
            <a:r>
              <a:rPr lang="pl-PL" sz="4400" dirty="0" smtClean="0">
                <a:solidFill>
                  <a:schemeClr val="bg1"/>
                </a:solidFill>
              </a:rPr>
              <a:t>, </a:t>
            </a:r>
            <a:br>
              <a:rPr lang="pl-PL" sz="4400" dirty="0" smtClean="0">
                <a:solidFill>
                  <a:schemeClr val="bg1"/>
                </a:solidFill>
              </a:rPr>
            </a:br>
            <a:r>
              <a:rPr lang="pl-PL" sz="4400" dirty="0" smtClean="0">
                <a:solidFill>
                  <a:schemeClr val="bg1"/>
                </a:solidFill>
              </a:rPr>
              <a:t>mówi Pan.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7361</TotalTime>
  <Words>1023</Words>
  <Application>Microsoft Office PowerPoint</Application>
  <PresentationFormat>Pokaz na ekranie (4:3)</PresentationFormat>
  <Paragraphs>136</Paragraphs>
  <Slides>49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49</vt:i4>
      </vt:variant>
    </vt:vector>
  </HeadingPairs>
  <TitlesOfParts>
    <vt:vector size="54" baseType="lpstr">
      <vt:lpstr>Arial</vt:lpstr>
      <vt:lpstr>Calibri</vt:lpstr>
      <vt:lpstr>Times New Roman</vt:lpstr>
      <vt:lpstr>Office Theme</vt:lpstr>
      <vt:lpstr>1_Office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157 Oddajmy cześć wiecznemu Panu Chwał, pokłońmy się Temu, który rozpostarł niebiosa i utwierdził ziemi krąg.  Jego chwała wznosi się ponad szczyty gór, Jego łaska nad nami jest, a niebo Jego tron.   Bóg to nasz Pan i tylko On!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Tomasz Porzezinski</dc:creator>
  <cp:lastModifiedBy>tomekp</cp:lastModifiedBy>
  <cp:revision>661</cp:revision>
  <dcterms:created xsi:type="dcterms:W3CDTF">2006-08-16T00:00:00Z</dcterms:created>
  <dcterms:modified xsi:type="dcterms:W3CDTF">2026-05-15T21:39:37Z</dcterms:modified>
</cp:coreProperties>
</file>