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60"/>
  </p:notesMasterIdLst>
  <p:sldIdLst>
    <p:sldId id="549" r:id="rId3"/>
    <p:sldId id="550" r:id="rId4"/>
    <p:sldId id="259" r:id="rId5"/>
    <p:sldId id="713" r:id="rId6"/>
    <p:sldId id="794" r:id="rId7"/>
    <p:sldId id="883" r:id="rId8"/>
    <p:sldId id="884" r:id="rId9"/>
    <p:sldId id="885" r:id="rId10"/>
    <p:sldId id="886" r:id="rId11"/>
    <p:sldId id="887" r:id="rId12"/>
    <p:sldId id="888" r:id="rId13"/>
    <p:sldId id="795" r:id="rId14"/>
    <p:sldId id="714" r:id="rId15"/>
    <p:sldId id="551" r:id="rId16"/>
    <p:sldId id="552" r:id="rId17"/>
    <p:sldId id="279" r:id="rId18"/>
    <p:sldId id="816" r:id="rId19"/>
    <p:sldId id="817" r:id="rId20"/>
    <p:sldId id="658" r:id="rId21"/>
    <p:sldId id="660" r:id="rId22"/>
    <p:sldId id="662" r:id="rId23"/>
    <p:sldId id="661" r:id="rId24"/>
    <p:sldId id="663" r:id="rId25"/>
    <p:sldId id="664" r:id="rId26"/>
    <p:sldId id="889" r:id="rId27"/>
    <p:sldId id="890" r:id="rId28"/>
    <p:sldId id="891" r:id="rId29"/>
    <p:sldId id="659" r:id="rId30"/>
    <p:sldId id="754" r:id="rId31"/>
    <p:sldId id="755" r:id="rId32"/>
    <p:sldId id="756" r:id="rId33"/>
    <p:sldId id="757" r:id="rId34"/>
    <p:sldId id="758" r:id="rId35"/>
    <p:sldId id="759" r:id="rId36"/>
    <p:sldId id="753" r:id="rId37"/>
    <p:sldId id="501" r:id="rId38"/>
    <p:sldId id="502" r:id="rId39"/>
    <p:sldId id="511" r:id="rId40"/>
    <p:sldId id="512" r:id="rId41"/>
    <p:sldId id="264" r:id="rId42"/>
    <p:sldId id="278" r:id="rId43"/>
    <p:sldId id="272" r:id="rId44"/>
    <p:sldId id="267" r:id="rId45"/>
    <p:sldId id="268" r:id="rId46"/>
    <p:sldId id="269" r:id="rId47"/>
    <p:sldId id="892" r:id="rId48"/>
    <p:sldId id="893" r:id="rId49"/>
    <p:sldId id="894" r:id="rId50"/>
    <p:sldId id="273" r:id="rId51"/>
    <p:sldId id="274" r:id="rId52"/>
    <p:sldId id="895" r:id="rId53"/>
    <p:sldId id="1243" r:id="rId54"/>
    <p:sldId id="1245" r:id="rId55"/>
    <p:sldId id="1247" r:id="rId56"/>
    <p:sldId id="1246" r:id="rId57"/>
    <p:sldId id="1244" r:id="rId58"/>
    <p:sldId id="896" r:id="rId59"/>
    <p:sldId id="275" r:id="rId60"/>
    <p:sldId id="276" r:id="rId61"/>
    <p:sldId id="571" r:id="rId62"/>
    <p:sldId id="572" r:id="rId63"/>
    <p:sldId id="277" r:id="rId64"/>
    <p:sldId id="772" r:id="rId65"/>
    <p:sldId id="773" r:id="rId66"/>
    <p:sldId id="786" r:id="rId67"/>
    <p:sldId id="812" r:id="rId68"/>
    <p:sldId id="813" r:id="rId69"/>
    <p:sldId id="811" r:id="rId70"/>
    <p:sldId id="787" r:id="rId71"/>
    <p:sldId id="1248" r:id="rId72"/>
    <p:sldId id="1249" r:id="rId73"/>
    <p:sldId id="720" r:id="rId74"/>
    <p:sldId id="721" r:id="rId75"/>
    <p:sldId id="897" r:id="rId76"/>
    <p:sldId id="898" r:id="rId77"/>
    <p:sldId id="280" r:id="rId78"/>
    <p:sldId id="281" r:id="rId79"/>
    <p:sldId id="286" r:id="rId80"/>
    <p:sldId id="525" r:id="rId81"/>
    <p:sldId id="699" r:id="rId82"/>
    <p:sldId id="700" r:id="rId83"/>
    <p:sldId id="652" r:id="rId84"/>
    <p:sldId id="653" r:id="rId85"/>
    <p:sldId id="526" r:id="rId86"/>
    <p:sldId id="527" r:id="rId87"/>
    <p:sldId id="528" r:id="rId88"/>
    <p:sldId id="529" r:id="rId89"/>
    <p:sldId id="287" r:id="rId90"/>
    <p:sldId id="288" r:id="rId91"/>
    <p:sldId id="899" r:id="rId92"/>
    <p:sldId id="900" r:id="rId93"/>
    <p:sldId id="289" r:id="rId94"/>
    <p:sldId id="290" r:id="rId95"/>
    <p:sldId id="307" r:id="rId96"/>
    <p:sldId id="291" r:id="rId97"/>
    <p:sldId id="292" r:id="rId98"/>
    <p:sldId id="293" r:id="rId99"/>
    <p:sldId id="294" r:id="rId100"/>
    <p:sldId id="295" r:id="rId101"/>
    <p:sldId id="553" r:id="rId102"/>
    <p:sldId id="728" r:id="rId103"/>
    <p:sldId id="730" r:id="rId104"/>
    <p:sldId id="729" r:id="rId105"/>
    <p:sldId id="1250" r:id="rId106"/>
    <p:sldId id="1253" r:id="rId107"/>
    <p:sldId id="1254" r:id="rId108"/>
    <p:sldId id="1255" r:id="rId109"/>
    <p:sldId id="1252" r:id="rId110"/>
    <p:sldId id="770" r:id="rId111"/>
    <p:sldId id="769" r:id="rId112"/>
    <p:sldId id="554" r:id="rId113"/>
    <p:sldId id="296" r:id="rId114"/>
    <p:sldId id="725" r:id="rId115"/>
    <p:sldId id="724" r:id="rId116"/>
    <p:sldId id="555" r:id="rId117"/>
    <p:sldId id="901" r:id="rId118"/>
    <p:sldId id="1256" r:id="rId119"/>
    <p:sldId id="1257" r:id="rId120"/>
    <p:sldId id="902" r:id="rId121"/>
    <p:sldId id="903" r:id="rId122"/>
    <p:sldId id="904" r:id="rId123"/>
    <p:sldId id="556" r:id="rId124"/>
    <p:sldId id="297" r:id="rId125"/>
    <p:sldId id="905" r:id="rId126"/>
    <p:sldId id="906" r:id="rId127"/>
    <p:sldId id="308" r:id="rId128"/>
    <p:sldId id="557" r:id="rId129"/>
    <p:sldId id="907" r:id="rId130"/>
    <p:sldId id="908" r:id="rId131"/>
    <p:sldId id="558" r:id="rId132"/>
    <p:sldId id="490" r:id="rId133"/>
    <p:sldId id="492" r:id="rId134"/>
    <p:sldId id="559" r:id="rId135"/>
    <p:sldId id="560" r:id="rId136"/>
    <p:sldId id="909" r:id="rId137"/>
    <p:sldId id="910" r:id="rId138"/>
    <p:sldId id="911" r:id="rId139"/>
    <p:sldId id="491" r:id="rId140"/>
    <p:sldId id="561" r:id="rId141"/>
    <p:sldId id="912" r:id="rId142"/>
    <p:sldId id="913" r:id="rId143"/>
    <p:sldId id="914" r:id="rId144"/>
    <p:sldId id="562" r:id="rId145"/>
    <p:sldId id="493" r:id="rId146"/>
    <p:sldId id="494" r:id="rId147"/>
    <p:sldId id="509" r:id="rId148"/>
    <p:sldId id="510" r:id="rId149"/>
    <p:sldId id="309" r:id="rId150"/>
    <p:sldId id="872" r:id="rId151"/>
    <p:sldId id="310" r:id="rId152"/>
    <p:sldId id="871" r:id="rId153"/>
    <p:sldId id="881" r:id="rId154"/>
    <p:sldId id="870" r:id="rId155"/>
    <p:sldId id="311" r:id="rId156"/>
    <p:sldId id="312" r:id="rId157"/>
    <p:sldId id="915" r:id="rId158"/>
    <p:sldId id="916" r:id="rId159"/>
    <p:sldId id="917" r:id="rId160"/>
    <p:sldId id="298" r:id="rId161"/>
    <p:sldId id="299" r:id="rId162"/>
    <p:sldId id="866" r:id="rId163"/>
    <p:sldId id="864" r:id="rId164"/>
    <p:sldId id="865" r:id="rId165"/>
    <p:sldId id="300" r:id="rId166"/>
    <p:sldId id="304" r:id="rId167"/>
    <p:sldId id="313" r:id="rId168"/>
    <p:sldId id="1260" r:id="rId169"/>
    <p:sldId id="301" r:id="rId170"/>
    <p:sldId id="918" r:id="rId171"/>
    <p:sldId id="919" r:id="rId172"/>
    <p:sldId id="1259" r:id="rId173"/>
    <p:sldId id="1241" r:id="rId174"/>
    <p:sldId id="920" r:id="rId175"/>
    <p:sldId id="921" r:id="rId176"/>
    <p:sldId id="922" r:id="rId177"/>
    <p:sldId id="923" r:id="rId178"/>
    <p:sldId id="302" r:id="rId179"/>
    <p:sldId id="788" r:id="rId180"/>
    <p:sldId id="790" r:id="rId181"/>
    <p:sldId id="799" r:id="rId182"/>
    <p:sldId id="800" r:id="rId183"/>
    <p:sldId id="801" r:id="rId184"/>
    <p:sldId id="791" r:id="rId185"/>
    <p:sldId id="775" r:id="rId186"/>
    <p:sldId id="776" r:id="rId187"/>
    <p:sldId id="777" r:id="rId188"/>
    <p:sldId id="778" r:id="rId189"/>
    <p:sldId id="774" r:id="rId190"/>
    <p:sldId id="306" r:id="rId191"/>
    <p:sldId id="335" r:id="rId192"/>
    <p:sldId id="336" r:id="rId193"/>
    <p:sldId id="314" r:id="rId194"/>
    <p:sldId id="315" r:id="rId195"/>
    <p:sldId id="1263" r:id="rId196"/>
    <p:sldId id="1262" r:id="rId197"/>
    <p:sldId id="1261" r:id="rId198"/>
    <p:sldId id="316" r:id="rId199"/>
    <p:sldId id="317" r:id="rId200"/>
    <p:sldId id="337" r:id="rId201"/>
    <p:sldId id="650" r:id="rId202"/>
    <p:sldId id="651" r:id="rId203"/>
    <p:sldId id="924" r:id="rId204"/>
    <p:sldId id="926" r:id="rId205"/>
    <p:sldId id="927" r:id="rId206"/>
    <p:sldId id="925" r:id="rId207"/>
    <p:sldId id="318" r:id="rId208"/>
    <p:sldId id="319" r:id="rId209"/>
    <p:sldId id="320" r:id="rId210"/>
    <p:sldId id="666" r:id="rId211"/>
    <p:sldId id="928" r:id="rId212"/>
    <p:sldId id="930" r:id="rId213"/>
    <p:sldId id="929" r:id="rId214"/>
    <p:sldId id="667" r:id="rId215"/>
    <p:sldId id="321" r:id="rId216"/>
    <p:sldId id="931" r:id="rId217"/>
    <p:sldId id="933" r:id="rId218"/>
    <p:sldId id="934" r:id="rId219"/>
    <p:sldId id="935" r:id="rId220"/>
    <p:sldId id="936" r:id="rId221"/>
    <p:sldId id="932" r:id="rId222"/>
    <p:sldId id="937" r:id="rId223"/>
    <p:sldId id="938" r:id="rId224"/>
    <p:sldId id="322" r:id="rId225"/>
    <p:sldId id="338" r:id="rId226"/>
    <p:sldId id="939" r:id="rId227"/>
    <p:sldId id="323" r:id="rId228"/>
    <p:sldId id="1264" r:id="rId229"/>
    <p:sldId id="1265" r:id="rId230"/>
    <p:sldId id="1266" r:id="rId231"/>
    <p:sldId id="324" r:id="rId232"/>
    <p:sldId id="339" r:id="rId233"/>
    <p:sldId id="325" r:id="rId234"/>
    <p:sldId id="340" r:id="rId235"/>
    <p:sldId id="611" r:id="rId236"/>
    <p:sldId id="723" r:id="rId237"/>
    <p:sldId id="1267" r:id="rId238"/>
    <p:sldId id="1239" r:id="rId239"/>
    <p:sldId id="1238" r:id="rId240"/>
    <p:sldId id="1240" r:id="rId241"/>
    <p:sldId id="1237" r:id="rId242"/>
    <p:sldId id="943" r:id="rId243"/>
    <p:sldId id="945" r:id="rId244"/>
    <p:sldId id="944" r:id="rId245"/>
    <p:sldId id="613" r:id="rId246"/>
    <p:sldId id="614" r:id="rId247"/>
    <p:sldId id="946" r:id="rId248"/>
    <p:sldId id="947" r:id="rId249"/>
    <p:sldId id="497" r:id="rId250"/>
    <p:sldId id="948" r:id="rId251"/>
    <p:sldId id="949" r:id="rId252"/>
    <p:sldId id="608" r:id="rId253"/>
    <p:sldId id="583" r:id="rId254"/>
    <p:sldId id="702" r:id="rId255"/>
    <p:sldId id="703" r:id="rId256"/>
    <p:sldId id="704" r:id="rId257"/>
    <p:sldId id="814" r:id="rId258"/>
    <p:sldId id="815" r:id="rId259"/>
    <p:sldId id="835" r:id="rId260"/>
    <p:sldId id="836" r:id="rId261"/>
    <p:sldId id="837" r:id="rId262"/>
    <p:sldId id="498" r:id="rId263"/>
    <p:sldId id="954" r:id="rId264"/>
    <p:sldId id="955" r:id="rId265"/>
    <p:sldId id="958" r:id="rId266"/>
    <p:sldId id="960" r:id="rId267"/>
    <p:sldId id="959" r:id="rId268"/>
    <p:sldId id="961" r:id="rId269"/>
    <p:sldId id="962" r:id="rId270"/>
    <p:sldId id="969" r:id="rId271"/>
    <p:sldId id="970" r:id="rId272"/>
    <p:sldId id="963" r:id="rId273"/>
    <p:sldId id="964" r:id="rId274"/>
    <p:sldId id="965" r:id="rId275"/>
    <p:sldId id="966" r:id="rId276"/>
    <p:sldId id="967" r:id="rId277"/>
    <p:sldId id="968" r:id="rId278"/>
    <p:sldId id="956" r:id="rId279"/>
    <p:sldId id="957" r:id="rId280"/>
    <p:sldId id="507" r:id="rId281"/>
    <p:sldId id="508" r:id="rId282"/>
    <p:sldId id="971" r:id="rId283"/>
    <p:sldId id="972" r:id="rId284"/>
    <p:sldId id="973" r:id="rId285"/>
    <p:sldId id="974" r:id="rId286"/>
    <p:sldId id="975" r:id="rId287"/>
    <p:sldId id="977" r:id="rId288"/>
    <p:sldId id="976" r:id="rId289"/>
    <p:sldId id="327" r:id="rId290"/>
    <p:sldId id="328" r:id="rId291"/>
    <p:sldId id="846" r:id="rId292"/>
    <p:sldId id="847" r:id="rId293"/>
    <p:sldId id="848" r:id="rId294"/>
    <p:sldId id="849" r:id="rId295"/>
    <p:sldId id="731" r:id="rId296"/>
    <p:sldId id="732" r:id="rId297"/>
    <p:sldId id="733" r:id="rId298"/>
    <p:sldId id="978" r:id="rId299"/>
    <p:sldId id="979" r:id="rId300"/>
    <p:sldId id="980" r:id="rId301"/>
    <p:sldId id="981" r:id="rId302"/>
    <p:sldId id="736" r:id="rId303"/>
    <p:sldId id="737" r:id="rId304"/>
    <p:sldId id="506" r:id="rId305"/>
    <p:sldId id="333" r:id="rId306"/>
    <p:sldId id="334" r:id="rId307"/>
    <p:sldId id="983" r:id="rId308"/>
    <p:sldId id="984" r:id="rId309"/>
    <p:sldId id="985" r:id="rId310"/>
    <p:sldId id="986" r:id="rId311"/>
    <p:sldId id="987" r:id="rId312"/>
    <p:sldId id="988" r:id="rId313"/>
    <p:sldId id="654" r:id="rId314"/>
    <p:sldId id="982" r:id="rId315"/>
    <p:sldId id="989" r:id="rId316"/>
    <p:sldId id="990" r:id="rId317"/>
    <p:sldId id="992" r:id="rId318"/>
    <p:sldId id="993" r:id="rId319"/>
    <p:sldId id="994" r:id="rId320"/>
    <p:sldId id="995" r:id="rId321"/>
    <p:sldId id="996" r:id="rId322"/>
    <p:sldId id="991" r:id="rId323"/>
    <p:sldId id="656" r:id="rId324"/>
    <p:sldId id="657" r:id="rId325"/>
    <p:sldId id="997" r:id="rId326"/>
    <p:sldId id="998" r:id="rId327"/>
    <p:sldId id="999" r:id="rId328"/>
    <p:sldId id="1268" r:id="rId329"/>
    <p:sldId id="1001" r:id="rId330"/>
    <p:sldId id="1002" r:id="rId331"/>
    <p:sldId id="342" r:id="rId332"/>
    <p:sldId id="345" r:id="rId333"/>
    <p:sldId id="1003" r:id="rId334"/>
    <p:sldId id="669" r:id="rId335"/>
    <p:sldId id="670" r:id="rId336"/>
    <p:sldId id="678" r:id="rId337"/>
    <p:sldId id="671" r:id="rId338"/>
    <p:sldId id="679" r:id="rId339"/>
    <p:sldId id="672" r:id="rId340"/>
    <p:sldId id="680" r:id="rId341"/>
    <p:sldId id="673" r:id="rId342"/>
    <p:sldId id="681" r:id="rId343"/>
    <p:sldId id="348" r:id="rId344"/>
    <p:sldId id="1004" r:id="rId345"/>
    <p:sldId id="1005" r:id="rId346"/>
    <p:sldId id="1014" r:id="rId347"/>
    <p:sldId id="1016" r:id="rId348"/>
    <p:sldId id="1015" r:id="rId349"/>
    <p:sldId id="349" r:id="rId350"/>
    <p:sldId id="350" r:id="rId351"/>
    <p:sldId id="351" r:id="rId352"/>
    <p:sldId id="474" r:id="rId353"/>
    <p:sldId id="1013" r:id="rId354"/>
    <p:sldId id="577" r:id="rId355"/>
    <p:sldId id="578" r:id="rId356"/>
    <p:sldId id="576" r:id="rId357"/>
    <p:sldId id="579" r:id="rId358"/>
    <p:sldId id="1008" r:id="rId359"/>
    <p:sldId id="1009" r:id="rId360"/>
    <p:sldId id="1010" r:id="rId361"/>
    <p:sldId id="1234" r:id="rId362"/>
    <p:sldId id="1235" r:id="rId363"/>
    <p:sldId id="1012" r:id="rId364"/>
    <p:sldId id="840" r:id="rId365"/>
    <p:sldId id="841" r:id="rId366"/>
    <p:sldId id="1006" r:id="rId367"/>
    <p:sldId id="1007" r:id="rId368"/>
    <p:sldId id="752" r:id="rId369"/>
    <p:sldId id="796" r:id="rId370"/>
    <p:sldId id="1017" r:id="rId371"/>
    <p:sldId id="1018" r:id="rId372"/>
    <p:sldId id="1019" r:id="rId373"/>
    <p:sldId id="1020" r:id="rId374"/>
    <p:sldId id="1227" r:id="rId375"/>
    <p:sldId id="1229" r:id="rId376"/>
    <p:sldId id="1232" r:id="rId377"/>
    <p:sldId id="1233" r:id="rId378"/>
    <p:sldId id="1228" r:id="rId379"/>
    <p:sldId id="353" r:id="rId380"/>
    <p:sldId id="354" r:id="rId381"/>
    <p:sldId id="355" r:id="rId382"/>
    <p:sldId id="359" r:id="rId383"/>
    <p:sldId id="356" r:id="rId384"/>
    <p:sldId id="1029" r:id="rId385"/>
    <p:sldId id="1030" r:id="rId386"/>
    <p:sldId id="1031" r:id="rId387"/>
    <p:sldId id="1032" r:id="rId388"/>
    <p:sldId id="862" r:id="rId389"/>
    <p:sldId id="877" r:id="rId390"/>
    <p:sldId id="879" r:id="rId391"/>
    <p:sldId id="882" r:id="rId392"/>
    <p:sldId id="1033" r:id="rId393"/>
    <p:sldId id="1034" r:id="rId394"/>
    <p:sldId id="1269" r:id="rId395"/>
    <p:sldId id="1270" r:id="rId396"/>
    <p:sldId id="1271" r:id="rId397"/>
    <p:sldId id="1272" r:id="rId398"/>
    <p:sldId id="1273" r:id="rId399"/>
    <p:sldId id="1021" r:id="rId400"/>
    <p:sldId id="1022" r:id="rId401"/>
    <p:sldId id="1035" r:id="rId402"/>
    <p:sldId id="1036" r:id="rId403"/>
    <p:sldId id="1024" r:id="rId404"/>
    <p:sldId id="1023" r:id="rId405"/>
    <p:sldId id="880" r:id="rId406"/>
    <p:sldId id="1025" r:id="rId407"/>
    <p:sldId id="1026" r:id="rId408"/>
    <p:sldId id="1027" r:id="rId409"/>
    <p:sldId id="1028" r:id="rId410"/>
    <p:sldId id="358" r:id="rId411"/>
    <p:sldId id="538" r:id="rId412"/>
    <p:sldId id="591" r:id="rId413"/>
    <p:sldId id="820" r:id="rId414"/>
    <p:sldId id="364" r:id="rId415"/>
    <p:sldId id="377" r:id="rId416"/>
    <p:sldId id="365" r:id="rId417"/>
    <p:sldId id="366" r:id="rId418"/>
    <p:sldId id="1038" r:id="rId419"/>
    <p:sldId id="1037" r:id="rId420"/>
    <p:sldId id="1039" r:id="rId421"/>
    <p:sldId id="1040" r:id="rId422"/>
    <p:sldId id="1041" r:id="rId423"/>
    <p:sldId id="1042" r:id="rId424"/>
    <p:sldId id="1043" r:id="rId425"/>
    <p:sldId id="1044" r:id="rId426"/>
    <p:sldId id="1045" r:id="rId427"/>
    <p:sldId id="1047" r:id="rId428"/>
    <p:sldId id="1048" r:id="rId429"/>
    <p:sldId id="1049" r:id="rId430"/>
    <p:sldId id="1050" r:id="rId431"/>
    <p:sldId id="1051" r:id="rId432"/>
    <p:sldId id="1052" r:id="rId433"/>
    <p:sldId id="1046" r:id="rId434"/>
    <p:sldId id="823" r:id="rId435"/>
    <p:sldId id="824" r:id="rId436"/>
    <p:sldId id="825" r:id="rId437"/>
    <p:sldId id="826" r:id="rId438"/>
    <p:sldId id="827" r:id="rId439"/>
    <p:sldId id="828" r:id="rId440"/>
    <p:sldId id="593" r:id="rId441"/>
    <p:sldId id="596" r:id="rId442"/>
    <p:sldId id="595" r:id="rId443"/>
    <p:sldId id="597" r:id="rId444"/>
    <p:sldId id="1274" r:id="rId445"/>
    <p:sldId id="1275" r:id="rId446"/>
    <p:sldId id="1053" r:id="rId447"/>
    <p:sldId id="1054" r:id="rId448"/>
    <p:sldId id="594" r:id="rId449"/>
    <p:sldId id="829" r:id="rId450"/>
    <p:sldId id="830" r:id="rId451"/>
    <p:sldId id="831" r:id="rId452"/>
    <p:sldId id="832" r:id="rId453"/>
    <p:sldId id="368" r:id="rId454"/>
    <p:sldId id="1055" r:id="rId455"/>
    <p:sldId id="1057" r:id="rId456"/>
    <p:sldId id="1058" r:id="rId457"/>
    <p:sldId id="1059" r:id="rId458"/>
    <p:sldId id="1060" r:id="rId459"/>
    <p:sldId id="1056" r:id="rId460"/>
    <p:sldId id="741" r:id="rId461"/>
    <p:sldId id="742" r:id="rId462"/>
    <p:sldId id="740" r:id="rId463"/>
    <p:sldId id="712" r:id="rId464"/>
    <p:sldId id="616" r:id="rId465"/>
    <p:sldId id="834" r:id="rId466"/>
    <p:sldId id="1061" r:id="rId467"/>
    <p:sldId id="1276" r:id="rId468"/>
    <p:sldId id="1280" r:id="rId469"/>
    <p:sldId id="1278" r:id="rId470"/>
    <p:sldId id="1281" r:id="rId471"/>
    <p:sldId id="1279" r:id="rId472"/>
    <p:sldId id="1282" r:id="rId473"/>
    <p:sldId id="1277" r:id="rId474"/>
    <p:sldId id="1062" r:id="rId475"/>
    <p:sldId id="1063" r:id="rId476"/>
    <p:sldId id="1064" r:id="rId477"/>
    <p:sldId id="780" r:id="rId478"/>
    <p:sldId id="380" r:id="rId479"/>
    <p:sldId id="381" r:id="rId480"/>
    <p:sldId id="745" r:id="rId481"/>
    <p:sldId id="746" r:id="rId482"/>
    <p:sldId id="382" r:id="rId483"/>
    <p:sldId id="547" r:id="rId484"/>
    <p:sldId id="589" r:id="rId485"/>
    <p:sldId id="590" r:id="rId486"/>
    <p:sldId id="548" r:id="rId487"/>
    <p:sldId id="383" r:id="rId488"/>
    <p:sldId id="600" r:id="rId489"/>
    <p:sldId id="601" r:id="rId490"/>
    <p:sldId id="384" r:id="rId491"/>
    <p:sldId id="385" r:id="rId492"/>
    <p:sldId id="386" r:id="rId493"/>
    <p:sldId id="389" r:id="rId494"/>
    <p:sldId id="1065" r:id="rId495"/>
    <p:sldId id="1066" r:id="rId496"/>
    <p:sldId id="1071" r:id="rId497"/>
    <p:sldId id="1072" r:id="rId498"/>
    <p:sldId id="1073" r:id="rId499"/>
    <p:sldId id="1068" r:id="rId500"/>
    <p:sldId id="1069" r:id="rId501"/>
    <p:sldId id="1070" r:id="rId502"/>
    <p:sldId id="1074" r:id="rId503"/>
    <p:sldId id="1075" r:id="rId504"/>
    <p:sldId id="387" r:id="rId505"/>
    <p:sldId id="476" r:id="rId506"/>
    <p:sldId id="1283" r:id="rId507"/>
    <p:sldId id="1284" r:id="rId508"/>
    <p:sldId id="477" r:id="rId509"/>
    <p:sldId id="602" r:id="rId510"/>
    <p:sldId id="605" r:id="rId511"/>
    <p:sldId id="692" r:id="rId512"/>
    <p:sldId id="1289" r:id="rId513"/>
    <p:sldId id="1290" r:id="rId514"/>
    <p:sldId id="1291" r:id="rId515"/>
    <p:sldId id="1292" r:id="rId516"/>
    <p:sldId id="1287" r:id="rId517"/>
    <p:sldId id="390" r:id="rId518"/>
    <p:sldId id="687" r:id="rId519"/>
    <p:sldId id="689" r:id="rId520"/>
    <p:sldId id="690" r:id="rId521"/>
    <p:sldId id="694" r:id="rId522"/>
    <p:sldId id="695" r:id="rId523"/>
    <p:sldId id="696" r:id="rId524"/>
    <p:sldId id="693" r:id="rId525"/>
    <p:sldId id="392" r:id="rId526"/>
    <p:sldId id="407" r:id="rId527"/>
    <p:sldId id="1224" r:id="rId528"/>
    <p:sldId id="1225" r:id="rId529"/>
    <p:sldId id="585" r:id="rId530"/>
    <p:sldId id="586" r:id="rId531"/>
    <p:sldId id="393" r:id="rId532"/>
    <p:sldId id="394" r:id="rId533"/>
    <p:sldId id="395" r:id="rId534"/>
    <p:sldId id="606" r:id="rId535"/>
    <p:sldId id="1076" r:id="rId536"/>
    <p:sldId id="1077" r:id="rId537"/>
    <p:sldId id="1078" r:id="rId538"/>
    <p:sldId id="607" r:id="rId539"/>
    <p:sldId id="1079" r:id="rId540"/>
    <p:sldId id="1080" r:id="rId541"/>
    <p:sldId id="396" r:id="rId542"/>
    <p:sldId id="408" r:id="rId543"/>
    <p:sldId id="397" r:id="rId544"/>
    <p:sldId id="409" r:id="rId545"/>
    <p:sldId id="398" r:id="rId546"/>
    <p:sldId id="821" r:id="rId547"/>
    <p:sldId id="822" r:id="rId548"/>
    <p:sldId id="399" r:id="rId549"/>
    <p:sldId id="410" r:id="rId550"/>
    <p:sldId id="411" r:id="rId551"/>
    <p:sldId id="1081" r:id="rId552"/>
    <p:sldId id="1083" r:id="rId553"/>
    <p:sldId id="535" r:id="rId554"/>
    <p:sldId id="842" r:id="rId555"/>
    <p:sldId id="744" r:id="rId556"/>
    <p:sldId id="536" r:id="rId557"/>
    <p:sldId id="537" r:id="rId558"/>
    <p:sldId id="1084" r:id="rId559"/>
    <p:sldId id="1085" r:id="rId560"/>
    <p:sldId id="400" r:id="rId561"/>
    <p:sldId id="412" r:id="rId562"/>
    <p:sldId id="1226" r:id="rId563"/>
    <p:sldId id="569" r:id="rId564"/>
    <p:sldId id="1086" r:id="rId565"/>
    <p:sldId id="1088" r:id="rId566"/>
    <p:sldId id="1089" r:id="rId567"/>
    <p:sldId id="1090" r:id="rId568"/>
    <p:sldId id="1091" r:id="rId569"/>
    <p:sldId id="1092" r:id="rId570"/>
    <p:sldId id="1093" r:id="rId571"/>
    <p:sldId id="1087" r:id="rId572"/>
    <p:sldId id="570" r:id="rId573"/>
    <p:sldId id="1217" r:id="rId574"/>
    <p:sldId id="413" r:id="rId575"/>
    <p:sldId id="1219" r:id="rId576"/>
    <p:sldId id="1220" r:id="rId577"/>
    <p:sldId id="478" r:id="rId578"/>
    <p:sldId id="479" r:id="rId579"/>
    <p:sldId id="1094" r:id="rId580"/>
    <p:sldId id="1095" r:id="rId581"/>
    <p:sldId id="1096" r:id="rId582"/>
    <p:sldId id="1097" r:id="rId583"/>
    <p:sldId id="1098" r:id="rId584"/>
    <p:sldId id="1099" r:id="rId585"/>
    <p:sldId id="1100" r:id="rId586"/>
    <p:sldId id="1101" r:id="rId587"/>
    <p:sldId id="1102" r:id="rId588"/>
    <p:sldId id="1103" r:id="rId589"/>
    <p:sldId id="401" r:id="rId590"/>
    <p:sldId id="402" r:id="rId591"/>
    <p:sldId id="404" r:id="rId592"/>
    <p:sldId id="414" r:id="rId593"/>
    <p:sldId id="709" r:id="rId594"/>
    <p:sldId id="710" r:id="rId595"/>
    <p:sldId id="543" r:id="rId596"/>
    <p:sldId id="546" r:id="rId597"/>
    <p:sldId id="545" r:id="rId598"/>
    <p:sldId id="415" r:id="rId599"/>
    <p:sldId id="620" r:id="rId600"/>
    <p:sldId id="622" r:id="rId601"/>
    <p:sldId id="623" r:id="rId602"/>
    <p:sldId id="624" r:id="rId603"/>
    <p:sldId id="625" r:id="rId604"/>
    <p:sldId id="621" r:id="rId605"/>
    <p:sldId id="416" r:id="rId606"/>
    <p:sldId id="630" r:id="rId607"/>
    <p:sldId id="631" r:id="rId608"/>
    <p:sldId id="417" r:id="rId609"/>
    <p:sldId id="418" r:id="rId610"/>
    <p:sldId id="1106" r:id="rId611"/>
    <p:sldId id="1107" r:id="rId612"/>
    <p:sldId id="1293" r:id="rId613"/>
    <p:sldId id="1108" r:id="rId614"/>
    <p:sldId id="1109" r:id="rId615"/>
    <p:sldId id="419" r:id="rId616"/>
    <p:sldId id="482" r:id="rId617"/>
    <p:sldId id="803" r:id="rId618"/>
    <p:sldId id="802" r:id="rId619"/>
    <p:sldId id="698" r:id="rId620"/>
    <p:sldId id="697" r:id="rId621"/>
    <p:sldId id="1110" r:id="rId622"/>
    <p:sldId id="1111" r:id="rId623"/>
    <p:sldId id="1112" r:id="rId624"/>
    <p:sldId id="483" r:id="rId625"/>
    <p:sldId id="480" r:id="rId626"/>
    <p:sldId id="481" r:id="rId627"/>
    <p:sldId id="1104" r:id="rId628"/>
    <p:sldId id="1105" r:id="rId629"/>
    <p:sldId id="420" r:id="rId630"/>
    <p:sldId id="421" r:id="rId631"/>
    <p:sldId id="1113" r:id="rId632"/>
    <p:sldId id="1114" r:id="rId633"/>
    <p:sldId id="1115" r:id="rId634"/>
    <p:sldId id="1116" r:id="rId635"/>
    <p:sldId id="405" r:id="rId636"/>
    <p:sldId id="406" r:id="rId637"/>
    <p:sldId id="424" r:id="rId638"/>
    <p:sldId id="425" r:id="rId639"/>
    <p:sldId id="426" r:id="rId640"/>
    <p:sldId id="427" r:id="rId641"/>
    <p:sldId id="428" r:id="rId642"/>
    <p:sldId id="1127" r:id="rId643"/>
    <p:sldId id="1128" r:id="rId644"/>
    <p:sldId id="1121" r:id="rId645"/>
    <p:sldId id="1122" r:id="rId646"/>
    <p:sldId id="1123" r:id="rId647"/>
    <p:sldId id="495" r:id="rId648"/>
    <p:sldId id="496" r:id="rId649"/>
    <p:sldId id="1117" r:id="rId650"/>
    <p:sldId id="431" r:id="rId651"/>
    <p:sldId id="432" r:id="rId652"/>
    <p:sldId id="1118" r:id="rId653"/>
    <p:sldId id="1120" r:id="rId654"/>
    <p:sldId id="522" r:id="rId655"/>
    <p:sldId id="517" r:id="rId656"/>
    <p:sldId id="838" r:id="rId657"/>
    <p:sldId id="839" r:id="rId658"/>
    <p:sldId id="781" r:id="rId659"/>
    <p:sldId id="783" r:id="rId660"/>
    <p:sldId id="784" r:id="rId661"/>
    <p:sldId id="785" r:id="rId662"/>
    <p:sldId id="782" r:id="rId663"/>
    <p:sldId id="433" r:id="rId664"/>
    <p:sldId id="434" r:id="rId665"/>
    <p:sldId id="1129" r:id="rId666"/>
    <p:sldId id="435" r:id="rId667"/>
    <p:sldId id="568" r:id="rId668"/>
    <p:sldId id="1131" r:id="rId669"/>
    <p:sldId id="1132" r:id="rId670"/>
    <p:sldId id="1133" r:id="rId671"/>
    <p:sldId id="1134" r:id="rId672"/>
    <p:sldId id="1135" r:id="rId673"/>
    <p:sldId id="1136" r:id="rId674"/>
    <p:sldId id="524" r:id="rId675"/>
    <p:sldId id="486" r:id="rId676"/>
    <p:sldId id="1137" r:id="rId677"/>
    <p:sldId id="1138" r:id="rId678"/>
    <p:sldId id="540" r:id="rId679"/>
    <p:sldId id="1124" r:id="rId680"/>
    <p:sldId id="1125" r:id="rId681"/>
    <p:sldId id="1294" r:id="rId682"/>
    <p:sldId id="1139" r:id="rId683"/>
    <p:sldId id="1140" r:id="rId684"/>
    <p:sldId id="1141" r:id="rId685"/>
    <p:sldId id="1142" r:id="rId686"/>
    <p:sldId id="1126" r:id="rId687"/>
    <p:sldId id="1213" r:id="rId688"/>
    <p:sldId id="1214" r:id="rId689"/>
    <p:sldId id="598" r:id="rId690"/>
    <p:sldId id="717" r:id="rId691"/>
    <p:sldId id="1143" r:id="rId692"/>
    <p:sldId id="1144" r:id="rId693"/>
    <p:sldId id="1145" r:id="rId694"/>
    <p:sldId id="1146" r:id="rId695"/>
    <p:sldId id="1147" r:id="rId696"/>
    <p:sldId id="1149" r:id="rId697"/>
    <p:sldId id="1173" r:id="rId698"/>
    <p:sldId id="1150" r:id="rId699"/>
    <p:sldId id="1151" r:id="rId700"/>
    <p:sldId id="718" r:id="rId701"/>
    <p:sldId id="719" r:id="rId702"/>
    <p:sldId id="805" r:id="rId703"/>
    <p:sldId id="1152" r:id="rId704"/>
    <p:sldId id="1153" r:id="rId705"/>
    <p:sldId id="1154" r:id="rId706"/>
    <p:sldId id="1156" r:id="rId707"/>
    <p:sldId id="1155" r:id="rId708"/>
    <p:sldId id="1157" r:id="rId709"/>
    <p:sldId id="1158" r:id="rId710"/>
    <p:sldId id="1159" r:id="rId711"/>
    <p:sldId id="1160" r:id="rId712"/>
    <p:sldId id="1161" r:id="rId713"/>
    <p:sldId id="1162" r:id="rId714"/>
    <p:sldId id="1165" r:id="rId715"/>
    <p:sldId id="1166" r:id="rId716"/>
    <p:sldId id="1163" r:id="rId717"/>
    <p:sldId id="1164" r:id="rId718"/>
    <p:sldId id="765" r:id="rId719"/>
    <p:sldId id="767" r:id="rId720"/>
    <p:sldId id="768" r:id="rId721"/>
    <p:sldId id="1295" r:id="rId722"/>
    <p:sldId id="1297" r:id="rId723"/>
    <p:sldId id="1298" r:id="rId724"/>
    <p:sldId id="766" r:id="rId725"/>
    <p:sldId id="873" r:id="rId726"/>
    <p:sldId id="875" r:id="rId727"/>
    <p:sldId id="876" r:id="rId728"/>
    <p:sldId id="874" r:id="rId729"/>
    <p:sldId id="716" r:id="rId730"/>
    <p:sldId id="648" r:id="rId731"/>
    <p:sldId id="1170" r:id="rId732"/>
    <p:sldId id="1171" r:id="rId733"/>
    <p:sldId id="1180" r:id="rId734"/>
    <p:sldId id="1181" r:id="rId735"/>
    <p:sldId id="1182" r:id="rId736"/>
    <p:sldId id="1183" r:id="rId737"/>
    <p:sldId id="852" r:id="rId738"/>
    <p:sldId id="853" r:id="rId739"/>
    <p:sldId id="854" r:id="rId740"/>
    <p:sldId id="442" r:id="rId741"/>
    <p:sldId id="443" r:id="rId742"/>
    <p:sldId id="444" r:id="rId743"/>
    <p:sldId id="445" r:id="rId744"/>
    <p:sldId id="446" r:id="rId745"/>
    <p:sldId id="447" r:id="rId746"/>
    <p:sldId id="450" r:id="rId747"/>
    <p:sldId id="565" r:id="rId748"/>
    <p:sldId id="566" r:id="rId749"/>
    <p:sldId id="448" r:id="rId750"/>
    <p:sldId id="449" r:id="rId751"/>
    <p:sldId id="1184" r:id="rId752"/>
    <p:sldId id="1186" r:id="rId753"/>
    <p:sldId id="1185" r:id="rId754"/>
    <p:sldId id="451" r:id="rId755"/>
    <p:sldId id="452" r:id="rId756"/>
    <p:sldId id="1187" r:id="rId757"/>
    <p:sldId id="1189" r:id="rId758"/>
    <p:sldId id="1190" r:id="rId759"/>
    <p:sldId id="1188" r:id="rId760"/>
    <p:sldId id="453" r:id="rId761"/>
    <p:sldId id="457" r:id="rId762"/>
    <p:sldId id="1299" r:id="rId763"/>
    <p:sldId id="1300" r:id="rId764"/>
    <p:sldId id="1302" r:id="rId765"/>
    <p:sldId id="1304" r:id="rId766"/>
    <p:sldId id="1303" r:id="rId767"/>
    <p:sldId id="1305" r:id="rId768"/>
    <p:sldId id="454" r:id="rId769"/>
    <p:sldId id="1191" r:id="rId770"/>
    <p:sldId id="1192" r:id="rId771"/>
    <p:sldId id="1193" r:id="rId772"/>
    <p:sldId id="1194" r:id="rId773"/>
    <p:sldId id="455" r:id="rId774"/>
    <p:sldId id="682" r:id="rId775"/>
    <p:sldId id="1195" r:id="rId776"/>
    <p:sldId id="1196" r:id="rId777"/>
    <p:sldId id="1197" r:id="rId778"/>
    <p:sldId id="1198" r:id="rId779"/>
    <p:sldId id="683" r:id="rId780"/>
    <p:sldId id="456" r:id="rId781"/>
    <p:sldId id="1199" r:id="rId782"/>
    <p:sldId id="1200" r:id="rId783"/>
    <p:sldId id="1201" r:id="rId784"/>
    <p:sldId id="1203" r:id="rId785"/>
    <p:sldId id="1204" r:id="rId786"/>
    <p:sldId id="1202" r:id="rId787"/>
    <p:sldId id="1221" r:id="rId788"/>
    <p:sldId id="1223" r:id="rId789"/>
    <p:sldId id="1222" r:id="rId790"/>
    <p:sldId id="499" r:id="rId791"/>
    <p:sldId id="500" r:id="rId792"/>
    <p:sldId id="1175" r:id="rId793"/>
    <p:sldId id="1176" r:id="rId794"/>
    <p:sldId id="1177" r:id="rId795"/>
    <p:sldId id="1178" r:id="rId796"/>
    <p:sldId id="1179" r:id="rId797"/>
    <p:sldId id="488" r:id="rId798"/>
    <p:sldId id="489" r:id="rId799"/>
    <p:sldId id="1205" r:id="rId800"/>
    <p:sldId id="1206" r:id="rId801"/>
    <p:sldId id="1207" r:id="rId802"/>
    <p:sldId id="1208" r:id="rId803"/>
    <p:sldId id="1174" r:id="rId804"/>
    <p:sldId id="760" r:id="rId805"/>
    <p:sldId id="762" r:id="rId806"/>
    <p:sldId id="763" r:id="rId807"/>
    <p:sldId id="818" r:id="rId808"/>
    <p:sldId id="764" r:id="rId809"/>
    <p:sldId id="761" r:id="rId810"/>
    <p:sldId id="465" r:id="rId811"/>
    <p:sldId id="466" r:id="rId812"/>
    <p:sldId id="707" r:id="rId813"/>
    <p:sldId id="1209" r:id="rId814"/>
    <p:sldId id="1211" r:id="rId815"/>
    <p:sldId id="1212" r:id="rId816"/>
    <p:sldId id="1210" r:id="rId817"/>
    <p:sldId id="850" r:id="rId818"/>
    <p:sldId id="851" r:id="rId819"/>
    <p:sldId id="708" r:id="rId820"/>
    <p:sldId id="467" r:id="rId821"/>
    <p:sldId id="1306" r:id="rId822"/>
    <p:sldId id="1310" r:id="rId823"/>
    <p:sldId id="1311" r:id="rId824"/>
    <p:sldId id="1307" r:id="rId825"/>
    <p:sldId id="1308" r:id="rId826"/>
    <p:sldId id="1313" r:id="rId827"/>
    <p:sldId id="1309" r:id="rId828"/>
    <p:sldId id="1312" r:id="rId829"/>
    <p:sldId id="1315" r:id="rId830"/>
    <p:sldId id="1314" r:id="rId831"/>
    <p:sldId id="468" r:id="rId832"/>
    <p:sldId id="470" r:id="rId833"/>
    <p:sldId id="1316" r:id="rId834"/>
    <p:sldId id="1318" r:id="rId835"/>
    <p:sldId id="1317" r:id="rId836"/>
    <p:sldId id="1319" r:id="rId837"/>
    <p:sldId id="1320" r:id="rId838"/>
    <p:sldId id="1321" r:id="rId839"/>
    <p:sldId id="1322" r:id="rId840"/>
    <p:sldId id="1323" r:id="rId841"/>
    <p:sldId id="1327" r:id="rId842"/>
    <p:sldId id="1324" r:id="rId843"/>
    <p:sldId id="1325" r:id="rId844"/>
    <p:sldId id="1328" r:id="rId845"/>
    <p:sldId id="1329" r:id="rId846"/>
    <p:sldId id="1326" r:id="rId847"/>
    <p:sldId id="1330" r:id="rId848"/>
    <p:sldId id="1332" r:id="rId849"/>
    <p:sldId id="1331" r:id="rId850"/>
    <p:sldId id="1333" r:id="rId851"/>
    <p:sldId id="1335" r:id="rId852"/>
    <p:sldId id="1334" r:id="rId853"/>
    <p:sldId id="1336" r:id="rId854"/>
    <p:sldId id="1337" r:id="rId855"/>
    <p:sldId id="1338" r:id="rId856"/>
    <p:sldId id="1339" r:id="rId857"/>
    <p:sldId id="1340" r:id="rId858"/>
    <p:sldId id="1341" r:id="rId8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24" autoAdjust="0"/>
  </p:normalViewPr>
  <p:slideViewPr>
    <p:cSldViewPr>
      <p:cViewPr>
        <p:scale>
          <a:sx n="89" d="100"/>
          <a:sy n="89" d="100"/>
        </p:scale>
        <p:origin x="-11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671" Type="http://schemas.openxmlformats.org/officeDocument/2006/relationships/slide" Target="slides/slide669.xml"/><Relationship Id="rId769" Type="http://schemas.openxmlformats.org/officeDocument/2006/relationships/slide" Target="slides/slide767.xml"/><Relationship Id="rId21" Type="http://schemas.openxmlformats.org/officeDocument/2006/relationships/slide" Target="slides/slide19.xml"/><Relationship Id="rId324" Type="http://schemas.openxmlformats.org/officeDocument/2006/relationships/slide" Target="slides/slide322.xml"/><Relationship Id="rId531" Type="http://schemas.openxmlformats.org/officeDocument/2006/relationships/slide" Target="slides/slide529.xml"/><Relationship Id="rId629" Type="http://schemas.openxmlformats.org/officeDocument/2006/relationships/slide" Target="slides/slide627.xml"/><Relationship Id="rId170" Type="http://schemas.openxmlformats.org/officeDocument/2006/relationships/slide" Target="slides/slide168.xml"/><Relationship Id="rId836" Type="http://schemas.openxmlformats.org/officeDocument/2006/relationships/slide" Target="slides/slide834.xml"/><Relationship Id="rId268" Type="http://schemas.openxmlformats.org/officeDocument/2006/relationships/slide" Target="slides/slide266.xml"/><Relationship Id="rId475" Type="http://schemas.openxmlformats.org/officeDocument/2006/relationships/slide" Target="slides/slide473.xml"/><Relationship Id="rId682" Type="http://schemas.openxmlformats.org/officeDocument/2006/relationships/slide" Target="slides/slide680.xml"/><Relationship Id="rId32" Type="http://schemas.openxmlformats.org/officeDocument/2006/relationships/slide" Target="slides/slide30.xml"/><Relationship Id="rId128" Type="http://schemas.openxmlformats.org/officeDocument/2006/relationships/slide" Target="slides/slide126.xml"/><Relationship Id="rId335" Type="http://schemas.openxmlformats.org/officeDocument/2006/relationships/slide" Target="slides/slide333.xml"/><Relationship Id="rId542" Type="http://schemas.openxmlformats.org/officeDocument/2006/relationships/slide" Target="slides/slide540.xml"/><Relationship Id="rId181" Type="http://schemas.openxmlformats.org/officeDocument/2006/relationships/slide" Target="slides/slide179.xml"/><Relationship Id="rId402" Type="http://schemas.openxmlformats.org/officeDocument/2006/relationships/slide" Target="slides/slide400.xml"/><Relationship Id="rId847" Type="http://schemas.openxmlformats.org/officeDocument/2006/relationships/slide" Target="slides/slide845.xml"/><Relationship Id="rId279" Type="http://schemas.openxmlformats.org/officeDocument/2006/relationships/slide" Target="slides/slide277.xml"/><Relationship Id="rId486" Type="http://schemas.openxmlformats.org/officeDocument/2006/relationships/slide" Target="slides/slide484.xml"/><Relationship Id="rId693" Type="http://schemas.openxmlformats.org/officeDocument/2006/relationships/slide" Target="slides/slide691.xml"/><Relationship Id="rId707" Type="http://schemas.openxmlformats.org/officeDocument/2006/relationships/slide" Target="slides/slide705.xml"/><Relationship Id="rId43" Type="http://schemas.openxmlformats.org/officeDocument/2006/relationships/slide" Target="slides/slide41.xml"/><Relationship Id="rId139" Type="http://schemas.openxmlformats.org/officeDocument/2006/relationships/slide" Target="slides/slide137.xml"/><Relationship Id="rId346" Type="http://schemas.openxmlformats.org/officeDocument/2006/relationships/slide" Target="slides/slide344.xml"/><Relationship Id="rId553" Type="http://schemas.openxmlformats.org/officeDocument/2006/relationships/slide" Target="slides/slide551.xml"/><Relationship Id="rId760" Type="http://schemas.openxmlformats.org/officeDocument/2006/relationships/slide" Target="slides/slide758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413" Type="http://schemas.openxmlformats.org/officeDocument/2006/relationships/slide" Target="slides/slide411.xml"/><Relationship Id="rId858" Type="http://schemas.openxmlformats.org/officeDocument/2006/relationships/slide" Target="slides/slide856.xml"/><Relationship Id="rId497" Type="http://schemas.openxmlformats.org/officeDocument/2006/relationships/slide" Target="slides/slide495.xml"/><Relationship Id="rId620" Type="http://schemas.openxmlformats.org/officeDocument/2006/relationships/slide" Target="slides/slide618.xml"/><Relationship Id="rId718" Type="http://schemas.openxmlformats.org/officeDocument/2006/relationships/slide" Target="slides/slide716.xml"/><Relationship Id="rId357" Type="http://schemas.openxmlformats.org/officeDocument/2006/relationships/slide" Target="slides/slide355.xml"/><Relationship Id="rId54" Type="http://schemas.openxmlformats.org/officeDocument/2006/relationships/slide" Target="slides/slide52.xml"/><Relationship Id="rId217" Type="http://schemas.openxmlformats.org/officeDocument/2006/relationships/slide" Target="slides/slide215.xml"/><Relationship Id="rId564" Type="http://schemas.openxmlformats.org/officeDocument/2006/relationships/slide" Target="slides/slide562.xml"/><Relationship Id="rId771" Type="http://schemas.openxmlformats.org/officeDocument/2006/relationships/slide" Target="slides/slide769.xml"/><Relationship Id="rId424" Type="http://schemas.openxmlformats.org/officeDocument/2006/relationships/slide" Target="slides/slide422.xml"/><Relationship Id="rId631" Type="http://schemas.openxmlformats.org/officeDocument/2006/relationships/slide" Target="slides/slide629.xml"/><Relationship Id="rId729" Type="http://schemas.openxmlformats.org/officeDocument/2006/relationships/slide" Target="slides/slide727.xml"/><Relationship Id="rId270" Type="http://schemas.openxmlformats.org/officeDocument/2006/relationships/slide" Target="slides/slide268.xml"/><Relationship Id="rId65" Type="http://schemas.openxmlformats.org/officeDocument/2006/relationships/slide" Target="slides/slide63.xml"/><Relationship Id="rId130" Type="http://schemas.openxmlformats.org/officeDocument/2006/relationships/slide" Target="slides/slide128.xml"/><Relationship Id="rId368" Type="http://schemas.openxmlformats.org/officeDocument/2006/relationships/slide" Target="slides/slide366.xml"/><Relationship Id="rId575" Type="http://schemas.openxmlformats.org/officeDocument/2006/relationships/slide" Target="slides/slide573.xml"/><Relationship Id="rId782" Type="http://schemas.openxmlformats.org/officeDocument/2006/relationships/slide" Target="slides/slide780.xml"/><Relationship Id="rId228" Type="http://schemas.openxmlformats.org/officeDocument/2006/relationships/slide" Target="slides/slide226.xml"/><Relationship Id="rId435" Type="http://schemas.openxmlformats.org/officeDocument/2006/relationships/slide" Target="slides/slide433.xml"/><Relationship Id="rId642" Type="http://schemas.openxmlformats.org/officeDocument/2006/relationships/slide" Target="slides/slide640.xml"/><Relationship Id="rId281" Type="http://schemas.openxmlformats.org/officeDocument/2006/relationships/slide" Target="slides/slide279.xml"/><Relationship Id="rId337" Type="http://schemas.openxmlformats.org/officeDocument/2006/relationships/slide" Target="slides/slide335.xml"/><Relationship Id="rId502" Type="http://schemas.openxmlformats.org/officeDocument/2006/relationships/slide" Target="slides/slide500.xml"/><Relationship Id="rId34" Type="http://schemas.openxmlformats.org/officeDocument/2006/relationships/slide" Target="slides/slide32.xml"/><Relationship Id="rId76" Type="http://schemas.openxmlformats.org/officeDocument/2006/relationships/slide" Target="slides/slide74.xml"/><Relationship Id="rId141" Type="http://schemas.openxmlformats.org/officeDocument/2006/relationships/slide" Target="slides/slide139.xml"/><Relationship Id="rId379" Type="http://schemas.openxmlformats.org/officeDocument/2006/relationships/slide" Target="slides/slide377.xml"/><Relationship Id="rId544" Type="http://schemas.openxmlformats.org/officeDocument/2006/relationships/slide" Target="slides/slide542.xml"/><Relationship Id="rId586" Type="http://schemas.openxmlformats.org/officeDocument/2006/relationships/slide" Target="slides/slide584.xml"/><Relationship Id="rId751" Type="http://schemas.openxmlformats.org/officeDocument/2006/relationships/slide" Target="slides/slide749.xml"/><Relationship Id="rId793" Type="http://schemas.openxmlformats.org/officeDocument/2006/relationships/slide" Target="slides/slide791.xml"/><Relationship Id="rId807" Type="http://schemas.openxmlformats.org/officeDocument/2006/relationships/slide" Target="slides/slide805.xml"/><Relationship Id="rId849" Type="http://schemas.openxmlformats.org/officeDocument/2006/relationships/slide" Target="slides/slide847.xml"/><Relationship Id="rId7" Type="http://schemas.openxmlformats.org/officeDocument/2006/relationships/slide" Target="slides/slide5.xml"/><Relationship Id="rId183" Type="http://schemas.openxmlformats.org/officeDocument/2006/relationships/slide" Target="slides/slide181.xml"/><Relationship Id="rId239" Type="http://schemas.openxmlformats.org/officeDocument/2006/relationships/slide" Target="slides/slide237.xml"/><Relationship Id="rId390" Type="http://schemas.openxmlformats.org/officeDocument/2006/relationships/slide" Target="slides/slide388.xml"/><Relationship Id="rId404" Type="http://schemas.openxmlformats.org/officeDocument/2006/relationships/slide" Target="slides/slide402.xml"/><Relationship Id="rId446" Type="http://schemas.openxmlformats.org/officeDocument/2006/relationships/slide" Target="slides/slide444.xml"/><Relationship Id="rId611" Type="http://schemas.openxmlformats.org/officeDocument/2006/relationships/slide" Target="slides/slide609.xml"/><Relationship Id="rId653" Type="http://schemas.openxmlformats.org/officeDocument/2006/relationships/slide" Target="slides/slide651.xml"/><Relationship Id="rId250" Type="http://schemas.openxmlformats.org/officeDocument/2006/relationships/slide" Target="slides/slide248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488" Type="http://schemas.openxmlformats.org/officeDocument/2006/relationships/slide" Target="slides/slide486.xml"/><Relationship Id="rId695" Type="http://schemas.openxmlformats.org/officeDocument/2006/relationships/slide" Target="slides/slide693.xml"/><Relationship Id="rId709" Type="http://schemas.openxmlformats.org/officeDocument/2006/relationships/slide" Target="slides/slide707.xml"/><Relationship Id="rId860" Type="http://schemas.openxmlformats.org/officeDocument/2006/relationships/notesMaster" Target="notesMasters/notesMaster1.xml"/><Relationship Id="rId45" Type="http://schemas.openxmlformats.org/officeDocument/2006/relationships/slide" Target="slides/slide43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348" Type="http://schemas.openxmlformats.org/officeDocument/2006/relationships/slide" Target="slides/slide346.xml"/><Relationship Id="rId513" Type="http://schemas.openxmlformats.org/officeDocument/2006/relationships/slide" Target="slides/slide511.xml"/><Relationship Id="rId555" Type="http://schemas.openxmlformats.org/officeDocument/2006/relationships/slide" Target="slides/slide553.xml"/><Relationship Id="rId597" Type="http://schemas.openxmlformats.org/officeDocument/2006/relationships/slide" Target="slides/slide595.xml"/><Relationship Id="rId720" Type="http://schemas.openxmlformats.org/officeDocument/2006/relationships/slide" Target="slides/slide718.xml"/><Relationship Id="rId762" Type="http://schemas.openxmlformats.org/officeDocument/2006/relationships/slide" Target="slides/slide760.xml"/><Relationship Id="rId818" Type="http://schemas.openxmlformats.org/officeDocument/2006/relationships/slide" Target="slides/slide816.xml"/><Relationship Id="rId152" Type="http://schemas.openxmlformats.org/officeDocument/2006/relationships/slide" Target="slides/slide150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415" Type="http://schemas.openxmlformats.org/officeDocument/2006/relationships/slide" Target="slides/slide413.xml"/><Relationship Id="rId457" Type="http://schemas.openxmlformats.org/officeDocument/2006/relationships/slide" Target="slides/slide455.xml"/><Relationship Id="rId622" Type="http://schemas.openxmlformats.org/officeDocument/2006/relationships/slide" Target="slides/slide620.xml"/><Relationship Id="rId261" Type="http://schemas.openxmlformats.org/officeDocument/2006/relationships/slide" Target="slides/slide259.xml"/><Relationship Id="rId499" Type="http://schemas.openxmlformats.org/officeDocument/2006/relationships/slide" Target="slides/slide497.xml"/><Relationship Id="rId664" Type="http://schemas.openxmlformats.org/officeDocument/2006/relationships/slide" Target="slides/slide662.xml"/><Relationship Id="rId14" Type="http://schemas.openxmlformats.org/officeDocument/2006/relationships/slide" Target="slides/slide12.xml"/><Relationship Id="rId56" Type="http://schemas.openxmlformats.org/officeDocument/2006/relationships/slide" Target="slides/slide54.xml"/><Relationship Id="rId317" Type="http://schemas.openxmlformats.org/officeDocument/2006/relationships/slide" Target="slides/slide315.xml"/><Relationship Id="rId359" Type="http://schemas.openxmlformats.org/officeDocument/2006/relationships/slide" Target="slides/slide357.xml"/><Relationship Id="rId524" Type="http://schemas.openxmlformats.org/officeDocument/2006/relationships/slide" Target="slides/slide522.xml"/><Relationship Id="rId566" Type="http://schemas.openxmlformats.org/officeDocument/2006/relationships/slide" Target="slides/slide564.xml"/><Relationship Id="rId731" Type="http://schemas.openxmlformats.org/officeDocument/2006/relationships/slide" Target="slides/slide729.xml"/><Relationship Id="rId773" Type="http://schemas.openxmlformats.org/officeDocument/2006/relationships/slide" Target="slides/slide77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63" Type="http://schemas.openxmlformats.org/officeDocument/2006/relationships/slide" Target="slides/slide161.xml"/><Relationship Id="rId219" Type="http://schemas.openxmlformats.org/officeDocument/2006/relationships/slide" Target="slides/slide217.xml"/><Relationship Id="rId370" Type="http://schemas.openxmlformats.org/officeDocument/2006/relationships/slide" Target="slides/slide368.xml"/><Relationship Id="rId426" Type="http://schemas.openxmlformats.org/officeDocument/2006/relationships/slide" Target="slides/slide424.xml"/><Relationship Id="rId633" Type="http://schemas.openxmlformats.org/officeDocument/2006/relationships/slide" Target="slides/slide631.xml"/><Relationship Id="rId829" Type="http://schemas.openxmlformats.org/officeDocument/2006/relationships/slide" Target="slides/slide827.xml"/><Relationship Id="rId230" Type="http://schemas.openxmlformats.org/officeDocument/2006/relationships/slide" Target="slides/slide228.xml"/><Relationship Id="rId468" Type="http://schemas.openxmlformats.org/officeDocument/2006/relationships/slide" Target="slides/slide466.xml"/><Relationship Id="rId675" Type="http://schemas.openxmlformats.org/officeDocument/2006/relationships/slide" Target="slides/slide673.xml"/><Relationship Id="rId840" Type="http://schemas.openxmlformats.org/officeDocument/2006/relationships/slide" Target="slides/slide838.xml"/><Relationship Id="rId25" Type="http://schemas.openxmlformats.org/officeDocument/2006/relationships/slide" Target="slides/slide23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328" Type="http://schemas.openxmlformats.org/officeDocument/2006/relationships/slide" Target="slides/slide326.xml"/><Relationship Id="rId535" Type="http://schemas.openxmlformats.org/officeDocument/2006/relationships/slide" Target="slides/slide533.xml"/><Relationship Id="rId577" Type="http://schemas.openxmlformats.org/officeDocument/2006/relationships/slide" Target="slides/slide575.xml"/><Relationship Id="rId700" Type="http://schemas.openxmlformats.org/officeDocument/2006/relationships/slide" Target="slides/slide698.xml"/><Relationship Id="rId742" Type="http://schemas.openxmlformats.org/officeDocument/2006/relationships/slide" Target="slides/slide740.xml"/><Relationship Id="rId132" Type="http://schemas.openxmlformats.org/officeDocument/2006/relationships/slide" Target="slides/slide130.xml"/><Relationship Id="rId174" Type="http://schemas.openxmlformats.org/officeDocument/2006/relationships/slide" Target="slides/slide172.xml"/><Relationship Id="rId381" Type="http://schemas.openxmlformats.org/officeDocument/2006/relationships/slide" Target="slides/slide379.xml"/><Relationship Id="rId602" Type="http://schemas.openxmlformats.org/officeDocument/2006/relationships/slide" Target="slides/slide600.xml"/><Relationship Id="rId784" Type="http://schemas.openxmlformats.org/officeDocument/2006/relationships/slide" Target="slides/slide782.xml"/><Relationship Id="rId241" Type="http://schemas.openxmlformats.org/officeDocument/2006/relationships/slide" Target="slides/slide239.xml"/><Relationship Id="rId437" Type="http://schemas.openxmlformats.org/officeDocument/2006/relationships/slide" Target="slides/slide435.xml"/><Relationship Id="rId479" Type="http://schemas.openxmlformats.org/officeDocument/2006/relationships/slide" Target="slides/slide477.xml"/><Relationship Id="rId644" Type="http://schemas.openxmlformats.org/officeDocument/2006/relationships/slide" Target="slides/slide642.xml"/><Relationship Id="rId686" Type="http://schemas.openxmlformats.org/officeDocument/2006/relationships/slide" Target="slides/slide684.xml"/><Relationship Id="rId851" Type="http://schemas.openxmlformats.org/officeDocument/2006/relationships/slide" Target="slides/slide849.xml"/><Relationship Id="rId36" Type="http://schemas.openxmlformats.org/officeDocument/2006/relationships/slide" Target="slides/slide34.xml"/><Relationship Id="rId283" Type="http://schemas.openxmlformats.org/officeDocument/2006/relationships/slide" Target="slides/slide281.xml"/><Relationship Id="rId339" Type="http://schemas.openxmlformats.org/officeDocument/2006/relationships/slide" Target="slides/slide337.xml"/><Relationship Id="rId490" Type="http://schemas.openxmlformats.org/officeDocument/2006/relationships/slide" Target="slides/slide488.xml"/><Relationship Id="rId504" Type="http://schemas.openxmlformats.org/officeDocument/2006/relationships/slide" Target="slides/slide502.xml"/><Relationship Id="rId546" Type="http://schemas.openxmlformats.org/officeDocument/2006/relationships/slide" Target="slides/slide544.xml"/><Relationship Id="rId711" Type="http://schemas.openxmlformats.org/officeDocument/2006/relationships/slide" Target="slides/slide709.xml"/><Relationship Id="rId753" Type="http://schemas.openxmlformats.org/officeDocument/2006/relationships/slide" Target="slides/slide751.xml"/><Relationship Id="rId78" Type="http://schemas.openxmlformats.org/officeDocument/2006/relationships/slide" Target="slides/slide76.xml"/><Relationship Id="rId101" Type="http://schemas.openxmlformats.org/officeDocument/2006/relationships/slide" Target="slides/slide99.xml"/><Relationship Id="rId143" Type="http://schemas.openxmlformats.org/officeDocument/2006/relationships/slide" Target="slides/slide141.xml"/><Relationship Id="rId185" Type="http://schemas.openxmlformats.org/officeDocument/2006/relationships/slide" Target="slides/slide183.xml"/><Relationship Id="rId350" Type="http://schemas.openxmlformats.org/officeDocument/2006/relationships/slide" Target="slides/slide348.xml"/><Relationship Id="rId406" Type="http://schemas.openxmlformats.org/officeDocument/2006/relationships/slide" Target="slides/slide404.xml"/><Relationship Id="rId588" Type="http://schemas.openxmlformats.org/officeDocument/2006/relationships/slide" Target="slides/slide586.xml"/><Relationship Id="rId795" Type="http://schemas.openxmlformats.org/officeDocument/2006/relationships/slide" Target="slides/slide793.xml"/><Relationship Id="rId809" Type="http://schemas.openxmlformats.org/officeDocument/2006/relationships/slide" Target="slides/slide807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392" Type="http://schemas.openxmlformats.org/officeDocument/2006/relationships/slide" Target="slides/slide390.xml"/><Relationship Id="rId448" Type="http://schemas.openxmlformats.org/officeDocument/2006/relationships/slide" Target="slides/slide446.xml"/><Relationship Id="rId613" Type="http://schemas.openxmlformats.org/officeDocument/2006/relationships/slide" Target="slides/slide611.xml"/><Relationship Id="rId655" Type="http://schemas.openxmlformats.org/officeDocument/2006/relationships/slide" Target="slides/slide653.xml"/><Relationship Id="rId697" Type="http://schemas.openxmlformats.org/officeDocument/2006/relationships/slide" Target="slides/slide695.xml"/><Relationship Id="rId820" Type="http://schemas.openxmlformats.org/officeDocument/2006/relationships/slide" Target="slides/slide818.xml"/><Relationship Id="rId862" Type="http://schemas.openxmlformats.org/officeDocument/2006/relationships/viewProps" Target="viewProps.xml"/><Relationship Id="rId252" Type="http://schemas.openxmlformats.org/officeDocument/2006/relationships/slide" Target="slides/slide250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515" Type="http://schemas.openxmlformats.org/officeDocument/2006/relationships/slide" Target="slides/slide513.xml"/><Relationship Id="rId722" Type="http://schemas.openxmlformats.org/officeDocument/2006/relationships/slide" Target="slides/slide720.xml"/><Relationship Id="rId47" Type="http://schemas.openxmlformats.org/officeDocument/2006/relationships/slide" Target="slides/slide45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54" Type="http://schemas.openxmlformats.org/officeDocument/2006/relationships/slide" Target="slides/slide152.xml"/><Relationship Id="rId361" Type="http://schemas.openxmlformats.org/officeDocument/2006/relationships/slide" Target="slides/slide359.xml"/><Relationship Id="rId557" Type="http://schemas.openxmlformats.org/officeDocument/2006/relationships/slide" Target="slides/slide555.xml"/><Relationship Id="rId599" Type="http://schemas.openxmlformats.org/officeDocument/2006/relationships/slide" Target="slides/slide597.xml"/><Relationship Id="rId764" Type="http://schemas.openxmlformats.org/officeDocument/2006/relationships/slide" Target="slides/slide762.xml"/><Relationship Id="rId196" Type="http://schemas.openxmlformats.org/officeDocument/2006/relationships/slide" Target="slides/slide194.xml"/><Relationship Id="rId417" Type="http://schemas.openxmlformats.org/officeDocument/2006/relationships/slide" Target="slides/slide415.xml"/><Relationship Id="rId459" Type="http://schemas.openxmlformats.org/officeDocument/2006/relationships/slide" Target="slides/slide457.xml"/><Relationship Id="rId624" Type="http://schemas.openxmlformats.org/officeDocument/2006/relationships/slide" Target="slides/slide622.xml"/><Relationship Id="rId666" Type="http://schemas.openxmlformats.org/officeDocument/2006/relationships/slide" Target="slides/slide664.xml"/><Relationship Id="rId831" Type="http://schemas.openxmlformats.org/officeDocument/2006/relationships/slide" Target="slides/slide829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63" Type="http://schemas.openxmlformats.org/officeDocument/2006/relationships/slide" Target="slides/slide261.xml"/><Relationship Id="rId319" Type="http://schemas.openxmlformats.org/officeDocument/2006/relationships/slide" Target="slides/slide317.xml"/><Relationship Id="rId470" Type="http://schemas.openxmlformats.org/officeDocument/2006/relationships/slide" Target="slides/slide468.xml"/><Relationship Id="rId526" Type="http://schemas.openxmlformats.org/officeDocument/2006/relationships/slide" Target="slides/slide524.xml"/><Relationship Id="rId58" Type="http://schemas.openxmlformats.org/officeDocument/2006/relationships/slide" Target="slides/slide56.xml"/><Relationship Id="rId123" Type="http://schemas.openxmlformats.org/officeDocument/2006/relationships/slide" Target="slides/slide121.xml"/><Relationship Id="rId330" Type="http://schemas.openxmlformats.org/officeDocument/2006/relationships/slide" Target="slides/slide328.xml"/><Relationship Id="rId568" Type="http://schemas.openxmlformats.org/officeDocument/2006/relationships/slide" Target="slides/slide566.xml"/><Relationship Id="rId733" Type="http://schemas.openxmlformats.org/officeDocument/2006/relationships/slide" Target="slides/slide731.xml"/><Relationship Id="rId775" Type="http://schemas.openxmlformats.org/officeDocument/2006/relationships/slide" Target="slides/slide773.xml"/><Relationship Id="rId165" Type="http://schemas.openxmlformats.org/officeDocument/2006/relationships/slide" Target="slides/slide163.xml"/><Relationship Id="rId372" Type="http://schemas.openxmlformats.org/officeDocument/2006/relationships/slide" Target="slides/slide370.xml"/><Relationship Id="rId428" Type="http://schemas.openxmlformats.org/officeDocument/2006/relationships/slide" Target="slides/slide426.xml"/><Relationship Id="rId635" Type="http://schemas.openxmlformats.org/officeDocument/2006/relationships/slide" Target="slides/slide633.xml"/><Relationship Id="rId677" Type="http://schemas.openxmlformats.org/officeDocument/2006/relationships/slide" Target="slides/slide675.xml"/><Relationship Id="rId800" Type="http://schemas.openxmlformats.org/officeDocument/2006/relationships/slide" Target="slides/slide798.xml"/><Relationship Id="rId842" Type="http://schemas.openxmlformats.org/officeDocument/2006/relationships/slide" Target="slides/slide840.xml"/><Relationship Id="rId232" Type="http://schemas.openxmlformats.org/officeDocument/2006/relationships/slide" Target="slides/slide230.xml"/><Relationship Id="rId274" Type="http://schemas.openxmlformats.org/officeDocument/2006/relationships/slide" Target="slides/slide272.xml"/><Relationship Id="rId481" Type="http://schemas.openxmlformats.org/officeDocument/2006/relationships/slide" Target="slides/slide479.xml"/><Relationship Id="rId702" Type="http://schemas.openxmlformats.org/officeDocument/2006/relationships/slide" Target="slides/slide700.xml"/><Relationship Id="rId27" Type="http://schemas.openxmlformats.org/officeDocument/2006/relationships/slide" Target="slides/slide25.xml"/><Relationship Id="rId69" Type="http://schemas.openxmlformats.org/officeDocument/2006/relationships/slide" Target="slides/slide67.xml"/><Relationship Id="rId134" Type="http://schemas.openxmlformats.org/officeDocument/2006/relationships/slide" Target="slides/slide132.xml"/><Relationship Id="rId537" Type="http://schemas.openxmlformats.org/officeDocument/2006/relationships/slide" Target="slides/slide535.xml"/><Relationship Id="rId579" Type="http://schemas.openxmlformats.org/officeDocument/2006/relationships/slide" Target="slides/slide577.xml"/><Relationship Id="rId744" Type="http://schemas.openxmlformats.org/officeDocument/2006/relationships/slide" Target="slides/slide742.xml"/><Relationship Id="rId786" Type="http://schemas.openxmlformats.org/officeDocument/2006/relationships/slide" Target="slides/slide784.xml"/><Relationship Id="rId80" Type="http://schemas.openxmlformats.org/officeDocument/2006/relationships/slide" Target="slides/slide78.xml"/><Relationship Id="rId176" Type="http://schemas.openxmlformats.org/officeDocument/2006/relationships/slide" Target="slides/slide174.xml"/><Relationship Id="rId341" Type="http://schemas.openxmlformats.org/officeDocument/2006/relationships/slide" Target="slides/slide339.xml"/><Relationship Id="rId383" Type="http://schemas.openxmlformats.org/officeDocument/2006/relationships/slide" Target="slides/slide381.xml"/><Relationship Id="rId439" Type="http://schemas.openxmlformats.org/officeDocument/2006/relationships/slide" Target="slides/slide437.xml"/><Relationship Id="rId590" Type="http://schemas.openxmlformats.org/officeDocument/2006/relationships/slide" Target="slides/slide588.xml"/><Relationship Id="rId604" Type="http://schemas.openxmlformats.org/officeDocument/2006/relationships/slide" Target="slides/slide602.xml"/><Relationship Id="rId646" Type="http://schemas.openxmlformats.org/officeDocument/2006/relationships/slide" Target="slides/slide644.xml"/><Relationship Id="rId811" Type="http://schemas.openxmlformats.org/officeDocument/2006/relationships/slide" Target="slides/slide809.xml"/><Relationship Id="rId201" Type="http://schemas.openxmlformats.org/officeDocument/2006/relationships/slide" Target="slides/slide199.xml"/><Relationship Id="rId243" Type="http://schemas.openxmlformats.org/officeDocument/2006/relationships/slide" Target="slides/slide241.xml"/><Relationship Id="rId285" Type="http://schemas.openxmlformats.org/officeDocument/2006/relationships/slide" Target="slides/slide283.xml"/><Relationship Id="rId450" Type="http://schemas.openxmlformats.org/officeDocument/2006/relationships/slide" Target="slides/slide448.xml"/><Relationship Id="rId506" Type="http://schemas.openxmlformats.org/officeDocument/2006/relationships/slide" Target="slides/slide504.xml"/><Relationship Id="rId688" Type="http://schemas.openxmlformats.org/officeDocument/2006/relationships/slide" Target="slides/slide686.xml"/><Relationship Id="rId853" Type="http://schemas.openxmlformats.org/officeDocument/2006/relationships/slide" Target="slides/slide851.xml"/><Relationship Id="rId38" Type="http://schemas.openxmlformats.org/officeDocument/2006/relationships/slide" Target="slides/slide36.xml"/><Relationship Id="rId103" Type="http://schemas.openxmlformats.org/officeDocument/2006/relationships/slide" Target="slides/slide101.xml"/><Relationship Id="rId310" Type="http://schemas.openxmlformats.org/officeDocument/2006/relationships/slide" Target="slides/slide308.xml"/><Relationship Id="rId492" Type="http://schemas.openxmlformats.org/officeDocument/2006/relationships/slide" Target="slides/slide490.xml"/><Relationship Id="rId548" Type="http://schemas.openxmlformats.org/officeDocument/2006/relationships/slide" Target="slides/slide546.xml"/><Relationship Id="rId713" Type="http://schemas.openxmlformats.org/officeDocument/2006/relationships/slide" Target="slides/slide711.xml"/><Relationship Id="rId755" Type="http://schemas.openxmlformats.org/officeDocument/2006/relationships/slide" Target="slides/slide753.xml"/><Relationship Id="rId797" Type="http://schemas.openxmlformats.org/officeDocument/2006/relationships/slide" Target="slides/slide795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87" Type="http://schemas.openxmlformats.org/officeDocument/2006/relationships/slide" Target="slides/slide185.xml"/><Relationship Id="rId352" Type="http://schemas.openxmlformats.org/officeDocument/2006/relationships/slide" Target="slides/slide350.xml"/><Relationship Id="rId394" Type="http://schemas.openxmlformats.org/officeDocument/2006/relationships/slide" Target="slides/slide392.xml"/><Relationship Id="rId408" Type="http://schemas.openxmlformats.org/officeDocument/2006/relationships/slide" Target="slides/slide406.xml"/><Relationship Id="rId615" Type="http://schemas.openxmlformats.org/officeDocument/2006/relationships/slide" Target="slides/slide613.xml"/><Relationship Id="rId822" Type="http://schemas.openxmlformats.org/officeDocument/2006/relationships/slide" Target="slides/slide820.xml"/><Relationship Id="rId212" Type="http://schemas.openxmlformats.org/officeDocument/2006/relationships/slide" Target="slides/slide210.xml"/><Relationship Id="rId254" Type="http://schemas.openxmlformats.org/officeDocument/2006/relationships/slide" Target="slides/slide252.xml"/><Relationship Id="rId657" Type="http://schemas.openxmlformats.org/officeDocument/2006/relationships/slide" Target="slides/slide655.xml"/><Relationship Id="rId699" Type="http://schemas.openxmlformats.org/officeDocument/2006/relationships/slide" Target="slides/slide697.xml"/><Relationship Id="rId864" Type="http://schemas.openxmlformats.org/officeDocument/2006/relationships/tableStyles" Target="tableStyles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96" Type="http://schemas.openxmlformats.org/officeDocument/2006/relationships/slide" Target="slides/slide294.xml"/><Relationship Id="rId461" Type="http://schemas.openxmlformats.org/officeDocument/2006/relationships/slide" Target="slides/slide459.xml"/><Relationship Id="rId517" Type="http://schemas.openxmlformats.org/officeDocument/2006/relationships/slide" Target="slides/slide515.xml"/><Relationship Id="rId559" Type="http://schemas.openxmlformats.org/officeDocument/2006/relationships/slide" Target="slides/slide557.xml"/><Relationship Id="rId724" Type="http://schemas.openxmlformats.org/officeDocument/2006/relationships/slide" Target="slides/slide722.xml"/><Relationship Id="rId766" Type="http://schemas.openxmlformats.org/officeDocument/2006/relationships/slide" Target="slides/slide764.xml"/><Relationship Id="rId60" Type="http://schemas.openxmlformats.org/officeDocument/2006/relationships/slide" Target="slides/slide58.xml"/><Relationship Id="rId156" Type="http://schemas.openxmlformats.org/officeDocument/2006/relationships/slide" Target="slides/slide154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363" Type="http://schemas.openxmlformats.org/officeDocument/2006/relationships/slide" Target="slides/slide361.xml"/><Relationship Id="rId419" Type="http://schemas.openxmlformats.org/officeDocument/2006/relationships/slide" Target="slides/slide417.xml"/><Relationship Id="rId570" Type="http://schemas.openxmlformats.org/officeDocument/2006/relationships/slide" Target="slides/slide568.xml"/><Relationship Id="rId626" Type="http://schemas.openxmlformats.org/officeDocument/2006/relationships/slide" Target="slides/slide624.xml"/><Relationship Id="rId223" Type="http://schemas.openxmlformats.org/officeDocument/2006/relationships/slide" Target="slides/slide221.xml"/><Relationship Id="rId430" Type="http://schemas.openxmlformats.org/officeDocument/2006/relationships/slide" Target="slides/slide428.xml"/><Relationship Id="rId668" Type="http://schemas.openxmlformats.org/officeDocument/2006/relationships/slide" Target="slides/slide666.xml"/><Relationship Id="rId833" Type="http://schemas.openxmlformats.org/officeDocument/2006/relationships/slide" Target="slides/slide831.xml"/><Relationship Id="rId18" Type="http://schemas.openxmlformats.org/officeDocument/2006/relationships/slide" Target="slides/slide16.xml"/><Relationship Id="rId265" Type="http://schemas.openxmlformats.org/officeDocument/2006/relationships/slide" Target="slides/slide263.xml"/><Relationship Id="rId472" Type="http://schemas.openxmlformats.org/officeDocument/2006/relationships/slide" Target="slides/slide470.xml"/><Relationship Id="rId528" Type="http://schemas.openxmlformats.org/officeDocument/2006/relationships/slide" Target="slides/slide526.xml"/><Relationship Id="rId735" Type="http://schemas.openxmlformats.org/officeDocument/2006/relationships/slide" Target="slides/slide733.xml"/><Relationship Id="rId125" Type="http://schemas.openxmlformats.org/officeDocument/2006/relationships/slide" Target="slides/slide123.xml"/><Relationship Id="rId167" Type="http://schemas.openxmlformats.org/officeDocument/2006/relationships/slide" Target="slides/slide165.xml"/><Relationship Id="rId332" Type="http://schemas.openxmlformats.org/officeDocument/2006/relationships/slide" Target="slides/slide330.xml"/><Relationship Id="rId374" Type="http://schemas.openxmlformats.org/officeDocument/2006/relationships/slide" Target="slides/slide372.xml"/><Relationship Id="rId581" Type="http://schemas.openxmlformats.org/officeDocument/2006/relationships/slide" Target="slides/slide579.xml"/><Relationship Id="rId777" Type="http://schemas.openxmlformats.org/officeDocument/2006/relationships/slide" Target="slides/slide775.xml"/><Relationship Id="rId71" Type="http://schemas.openxmlformats.org/officeDocument/2006/relationships/slide" Target="slides/slide69.xml"/><Relationship Id="rId234" Type="http://schemas.openxmlformats.org/officeDocument/2006/relationships/slide" Target="slides/slide232.xml"/><Relationship Id="rId637" Type="http://schemas.openxmlformats.org/officeDocument/2006/relationships/slide" Target="slides/slide635.xml"/><Relationship Id="rId679" Type="http://schemas.openxmlformats.org/officeDocument/2006/relationships/slide" Target="slides/slide677.xml"/><Relationship Id="rId802" Type="http://schemas.openxmlformats.org/officeDocument/2006/relationships/slide" Target="slides/slide800.xml"/><Relationship Id="rId844" Type="http://schemas.openxmlformats.org/officeDocument/2006/relationships/slide" Target="slides/slide84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76" Type="http://schemas.openxmlformats.org/officeDocument/2006/relationships/slide" Target="slides/slide274.xml"/><Relationship Id="rId441" Type="http://schemas.openxmlformats.org/officeDocument/2006/relationships/slide" Target="slides/slide439.xml"/><Relationship Id="rId483" Type="http://schemas.openxmlformats.org/officeDocument/2006/relationships/slide" Target="slides/slide481.xml"/><Relationship Id="rId539" Type="http://schemas.openxmlformats.org/officeDocument/2006/relationships/slide" Target="slides/slide537.xml"/><Relationship Id="rId690" Type="http://schemas.openxmlformats.org/officeDocument/2006/relationships/slide" Target="slides/slide688.xml"/><Relationship Id="rId704" Type="http://schemas.openxmlformats.org/officeDocument/2006/relationships/slide" Target="slides/slide702.xml"/><Relationship Id="rId746" Type="http://schemas.openxmlformats.org/officeDocument/2006/relationships/slide" Target="slides/slide744.xml"/><Relationship Id="rId40" Type="http://schemas.openxmlformats.org/officeDocument/2006/relationships/slide" Target="slides/slide38.xml"/><Relationship Id="rId136" Type="http://schemas.openxmlformats.org/officeDocument/2006/relationships/slide" Target="slides/slide134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43" Type="http://schemas.openxmlformats.org/officeDocument/2006/relationships/slide" Target="slides/slide341.xml"/><Relationship Id="rId550" Type="http://schemas.openxmlformats.org/officeDocument/2006/relationships/slide" Target="slides/slide548.xml"/><Relationship Id="rId788" Type="http://schemas.openxmlformats.org/officeDocument/2006/relationships/slide" Target="slides/slide786.xml"/><Relationship Id="rId82" Type="http://schemas.openxmlformats.org/officeDocument/2006/relationships/slide" Target="slides/slide80.xml"/><Relationship Id="rId203" Type="http://schemas.openxmlformats.org/officeDocument/2006/relationships/slide" Target="slides/slide201.xml"/><Relationship Id="rId385" Type="http://schemas.openxmlformats.org/officeDocument/2006/relationships/slide" Target="slides/slide383.xml"/><Relationship Id="rId592" Type="http://schemas.openxmlformats.org/officeDocument/2006/relationships/slide" Target="slides/slide590.xml"/><Relationship Id="rId606" Type="http://schemas.openxmlformats.org/officeDocument/2006/relationships/slide" Target="slides/slide604.xml"/><Relationship Id="rId648" Type="http://schemas.openxmlformats.org/officeDocument/2006/relationships/slide" Target="slides/slide646.xml"/><Relationship Id="rId813" Type="http://schemas.openxmlformats.org/officeDocument/2006/relationships/slide" Target="slides/slide811.xml"/><Relationship Id="rId855" Type="http://schemas.openxmlformats.org/officeDocument/2006/relationships/slide" Target="slides/slide853.xml"/><Relationship Id="rId245" Type="http://schemas.openxmlformats.org/officeDocument/2006/relationships/slide" Target="slides/slide243.xml"/><Relationship Id="rId287" Type="http://schemas.openxmlformats.org/officeDocument/2006/relationships/slide" Target="slides/slide285.xml"/><Relationship Id="rId410" Type="http://schemas.openxmlformats.org/officeDocument/2006/relationships/slide" Target="slides/slide408.xml"/><Relationship Id="rId452" Type="http://schemas.openxmlformats.org/officeDocument/2006/relationships/slide" Target="slides/slide450.xml"/><Relationship Id="rId494" Type="http://schemas.openxmlformats.org/officeDocument/2006/relationships/slide" Target="slides/slide492.xml"/><Relationship Id="rId508" Type="http://schemas.openxmlformats.org/officeDocument/2006/relationships/slide" Target="slides/slide506.xml"/><Relationship Id="rId715" Type="http://schemas.openxmlformats.org/officeDocument/2006/relationships/slide" Target="slides/slide713.xml"/><Relationship Id="rId105" Type="http://schemas.openxmlformats.org/officeDocument/2006/relationships/slide" Target="slides/slide103.xml"/><Relationship Id="rId147" Type="http://schemas.openxmlformats.org/officeDocument/2006/relationships/slide" Target="slides/slide145.xml"/><Relationship Id="rId312" Type="http://schemas.openxmlformats.org/officeDocument/2006/relationships/slide" Target="slides/slide310.xml"/><Relationship Id="rId354" Type="http://schemas.openxmlformats.org/officeDocument/2006/relationships/slide" Target="slides/slide352.xml"/><Relationship Id="rId757" Type="http://schemas.openxmlformats.org/officeDocument/2006/relationships/slide" Target="slides/slide755.xml"/><Relationship Id="rId799" Type="http://schemas.openxmlformats.org/officeDocument/2006/relationships/slide" Target="slides/slide797.xml"/><Relationship Id="rId51" Type="http://schemas.openxmlformats.org/officeDocument/2006/relationships/slide" Target="slides/slide49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96" Type="http://schemas.openxmlformats.org/officeDocument/2006/relationships/slide" Target="slides/slide394.xml"/><Relationship Id="rId561" Type="http://schemas.openxmlformats.org/officeDocument/2006/relationships/slide" Target="slides/slide559.xml"/><Relationship Id="rId617" Type="http://schemas.openxmlformats.org/officeDocument/2006/relationships/slide" Target="slides/slide615.xml"/><Relationship Id="rId659" Type="http://schemas.openxmlformats.org/officeDocument/2006/relationships/slide" Target="slides/slide657.xml"/><Relationship Id="rId824" Type="http://schemas.openxmlformats.org/officeDocument/2006/relationships/slide" Target="slides/slide822.xml"/><Relationship Id="rId214" Type="http://schemas.openxmlformats.org/officeDocument/2006/relationships/slide" Target="slides/slide212.xml"/><Relationship Id="rId256" Type="http://schemas.openxmlformats.org/officeDocument/2006/relationships/slide" Target="slides/slide254.xml"/><Relationship Id="rId298" Type="http://schemas.openxmlformats.org/officeDocument/2006/relationships/slide" Target="slides/slide296.xml"/><Relationship Id="rId421" Type="http://schemas.openxmlformats.org/officeDocument/2006/relationships/slide" Target="slides/slide419.xml"/><Relationship Id="rId463" Type="http://schemas.openxmlformats.org/officeDocument/2006/relationships/slide" Target="slides/slide461.xml"/><Relationship Id="rId519" Type="http://schemas.openxmlformats.org/officeDocument/2006/relationships/slide" Target="slides/slide517.xml"/><Relationship Id="rId670" Type="http://schemas.openxmlformats.org/officeDocument/2006/relationships/slide" Target="slides/slide668.xml"/><Relationship Id="rId116" Type="http://schemas.openxmlformats.org/officeDocument/2006/relationships/slide" Target="slides/slide114.xml"/><Relationship Id="rId158" Type="http://schemas.openxmlformats.org/officeDocument/2006/relationships/slide" Target="slides/slide156.xml"/><Relationship Id="rId323" Type="http://schemas.openxmlformats.org/officeDocument/2006/relationships/slide" Target="slides/slide321.xml"/><Relationship Id="rId530" Type="http://schemas.openxmlformats.org/officeDocument/2006/relationships/slide" Target="slides/slide528.xml"/><Relationship Id="rId726" Type="http://schemas.openxmlformats.org/officeDocument/2006/relationships/slide" Target="slides/slide724.xml"/><Relationship Id="rId768" Type="http://schemas.openxmlformats.org/officeDocument/2006/relationships/slide" Target="slides/slide766.xml"/><Relationship Id="rId20" Type="http://schemas.openxmlformats.org/officeDocument/2006/relationships/slide" Target="slides/slide18.xml"/><Relationship Id="rId62" Type="http://schemas.openxmlformats.org/officeDocument/2006/relationships/slide" Target="slides/slide60.xml"/><Relationship Id="rId365" Type="http://schemas.openxmlformats.org/officeDocument/2006/relationships/slide" Target="slides/slide363.xml"/><Relationship Id="rId572" Type="http://schemas.openxmlformats.org/officeDocument/2006/relationships/slide" Target="slides/slide570.xml"/><Relationship Id="rId628" Type="http://schemas.openxmlformats.org/officeDocument/2006/relationships/slide" Target="slides/slide626.xml"/><Relationship Id="rId835" Type="http://schemas.openxmlformats.org/officeDocument/2006/relationships/slide" Target="slides/slide833.xml"/><Relationship Id="rId225" Type="http://schemas.openxmlformats.org/officeDocument/2006/relationships/slide" Target="slides/slide223.xml"/><Relationship Id="rId267" Type="http://schemas.openxmlformats.org/officeDocument/2006/relationships/slide" Target="slides/slide265.xml"/><Relationship Id="rId432" Type="http://schemas.openxmlformats.org/officeDocument/2006/relationships/slide" Target="slides/slide430.xml"/><Relationship Id="rId474" Type="http://schemas.openxmlformats.org/officeDocument/2006/relationships/slide" Target="slides/slide472.xml"/><Relationship Id="rId127" Type="http://schemas.openxmlformats.org/officeDocument/2006/relationships/slide" Target="slides/slide125.xml"/><Relationship Id="rId681" Type="http://schemas.openxmlformats.org/officeDocument/2006/relationships/slide" Target="slides/slide679.xml"/><Relationship Id="rId737" Type="http://schemas.openxmlformats.org/officeDocument/2006/relationships/slide" Target="slides/slide735.xml"/><Relationship Id="rId779" Type="http://schemas.openxmlformats.org/officeDocument/2006/relationships/slide" Target="slides/slide777.xml"/><Relationship Id="rId31" Type="http://schemas.openxmlformats.org/officeDocument/2006/relationships/slide" Target="slides/slide29.xml"/><Relationship Id="rId73" Type="http://schemas.openxmlformats.org/officeDocument/2006/relationships/slide" Target="slides/slide71.xml"/><Relationship Id="rId169" Type="http://schemas.openxmlformats.org/officeDocument/2006/relationships/slide" Target="slides/slide167.xml"/><Relationship Id="rId334" Type="http://schemas.openxmlformats.org/officeDocument/2006/relationships/slide" Target="slides/slide332.xml"/><Relationship Id="rId376" Type="http://schemas.openxmlformats.org/officeDocument/2006/relationships/slide" Target="slides/slide374.xml"/><Relationship Id="rId541" Type="http://schemas.openxmlformats.org/officeDocument/2006/relationships/slide" Target="slides/slide539.xml"/><Relationship Id="rId583" Type="http://schemas.openxmlformats.org/officeDocument/2006/relationships/slide" Target="slides/slide581.xml"/><Relationship Id="rId639" Type="http://schemas.openxmlformats.org/officeDocument/2006/relationships/slide" Target="slides/slide637.xml"/><Relationship Id="rId790" Type="http://schemas.openxmlformats.org/officeDocument/2006/relationships/slide" Target="slides/slide788.xml"/><Relationship Id="rId804" Type="http://schemas.openxmlformats.org/officeDocument/2006/relationships/slide" Target="slides/slide802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36" Type="http://schemas.openxmlformats.org/officeDocument/2006/relationships/slide" Target="slides/slide234.xml"/><Relationship Id="rId278" Type="http://schemas.openxmlformats.org/officeDocument/2006/relationships/slide" Target="slides/slide276.xml"/><Relationship Id="rId401" Type="http://schemas.openxmlformats.org/officeDocument/2006/relationships/slide" Target="slides/slide399.xml"/><Relationship Id="rId443" Type="http://schemas.openxmlformats.org/officeDocument/2006/relationships/slide" Target="slides/slide441.xml"/><Relationship Id="rId650" Type="http://schemas.openxmlformats.org/officeDocument/2006/relationships/slide" Target="slides/slide648.xml"/><Relationship Id="rId846" Type="http://schemas.openxmlformats.org/officeDocument/2006/relationships/slide" Target="slides/slide844.xml"/><Relationship Id="rId303" Type="http://schemas.openxmlformats.org/officeDocument/2006/relationships/slide" Target="slides/slide301.xml"/><Relationship Id="rId485" Type="http://schemas.openxmlformats.org/officeDocument/2006/relationships/slide" Target="slides/slide483.xml"/><Relationship Id="rId692" Type="http://schemas.openxmlformats.org/officeDocument/2006/relationships/slide" Target="slides/slide690.xml"/><Relationship Id="rId706" Type="http://schemas.openxmlformats.org/officeDocument/2006/relationships/slide" Target="slides/slide704.xml"/><Relationship Id="rId748" Type="http://schemas.openxmlformats.org/officeDocument/2006/relationships/slide" Target="slides/slide746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387" Type="http://schemas.openxmlformats.org/officeDocument/2006/relationships/slide" Target="slides/slide385.xml"/><Relationship Id="rId510" Type="http://schemas.openxmlformats.org/officeDocument/2006/relationships/slide" Target="slides/slide508.xml"/><Relationship Id="rId552" Type="http://schemas.openxmlformats.org/officeDocument/2006/relationships/slide" Target="slides/slide550.xml"/><Relationship Id="rId594" Type="http://schemas.openxmlformats.org/officeDocument/2006/relationships/slide" Target="slides/slide592.xml"/><Relationship Id="rId608" Type="http://schemas.openxmlformats.org/officeDocument/2006/relationships/slide" Target="slides/slide606.xml"/><Relationship Id="rId815" Type="http://schemas.openxmlformats.org/officeDocument/2006/relationships/slide" Target="slides/slide813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Relationship Id="rId412" Type="http://schemas.openxmlformats.org/officeDocument/2006/relationships/slide" Target="slides/slide410.xml"/><Relationship Id="rId857" Type="http://schemas.openxmlformats.org/officeDocument/2006/relationships/slide" Target="slides/slide855.xml"/><Relationship Id="rId107" Type="http://schemas.openxmlformats.org/officeDocument/2006/relationships/slide" Target="slides/slide105.xml"/><Relationship Id="rId289" Type="http://schemas.openxmlformats.org/officeDocument/2006/relationships/slide" Target="slides/slide287.xml"/><Relationship Id="rId454" Type="http://schemas.openxmlformats.org/officeDocument/2006/relationships/slide" Target="slides/slide452.xml"/><Relationship Id="rId496" Type="http://schemas.openxmlformats.org/officeDocument/2006/relationships/slide" Target="slides/slide494.xml"/><Relationship Id="rId661" Type="http://schemas.openxmlformats.org/officeDocument/2006/relationships/slide" Target="slides/slide659.xml"/><Relationship Id="rId717" Type="http://schemas.openxmlformats.org/officeDocument/2006/relationships/slide" Target="slides/slide715.xml"/><Relationship Id="rId759" Type="http://schemas.openxmlformats.org/officeDocument/2006/relationships/slide" Target="slides/slide757.xml"/><Relationship Id="rId11" Type="http://schemas.openxmlformats.org/officeDocument/2006/relationships/slide" Target="slides/slide9.xml"/><Relationship Id="rId53" Type="http://schemas.openxmlformats.org/officeDocument/2006/relationships/slide" Target="slides/slide51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56" Type="http://schemas.openxmlformats.org/officeDocument/2006/relationships/slide" Target="slides/slide354.xml"/><Relationship Id="rId398" Type="http://schemas.openxmlformats.org/officeDocument/2006/relationships/slide" Target="slides/slide396.xml"/><Relationship Id="rId521" Type="http://schemas.openxmlformats.org/officeDocument/2006/relationships/slide" Target="slides/slide519.xml"/><Relationship Id="rId563" Type="http://schemas.openxmlformats.org/officeDocument/2006/relationships/slide" Target="slides/slide561.xml"/><Relationship Id="rId619" Type="http://schemas.openxmlformats.org/officeDocument/2006/relationships/slide" Target="slides/slide617.xml"/><Relationship Id="rId770" Type="http://schemas.openxmlformats.org/officeDocument/2006/relationships/slide" Target="slides/slide76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16" Type="http://schemas.openxmlformats.org/officeDocument/2006/relationships/slide" Target="slides/slide214.xml"/><Relationship Id="rId423" Type="http://schemas.openxmlformats.org/officeDocument/2006/relationships/slide" Target="slides/slide421.xml"/><Relationship Id="rId826" Type="http://schemas.openxmlformats.org/officeDocument/2006/relationships/slide" Target="slides/slide824.xml"/><Relationship Id="rId258" Type="http://schemas.openxmlformats.org/officeDocument/2006/relationships/slide" Target="slides/slide256.xml"/><Relationship Id="rId465" Type="http://schemas.openxmlformats.org/officeDocument/2006/relationships/slide" Target="slides/slide463.xml"/><Relationship Id="rId630" Type="http://schemas.openxmlformats.org/officeDocument/2006/relationships/slide" Target="slides/slide628.xml"/><Relationship Id="rId672" Type="http://schemas.openxmlformats.org/officeDocument/2006/relationships/slide" Target="slides/slide670.xml"/><Relationship Id="rId728" Type="http://schemas.openxmlformats.org/officeDocument/2006/relationships/slide" Target="slides/slide726.xml"/><Relationship Id="rId22" Type="http://schemas.openxmlformats.org/officeDocument/2006/relationships/slide" Target="slides/slide20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325" Type="http://schemas.openxmlformats.org/officeDocument/2006/relationships/slide" Target="slides/slide323.xml"/><Relationship Id="rId367" Type="http://schemas.openxmlformats.org/officeDocument/2006/relationships/slide" Target="slides/slide365.xml"/><Relationship Id="rId532" Type="http://schemas.openxmlformats.org/officeDocument/2006/relationships/slide" Target="slides/slide530.xml"/><Relationship Id="rId574" Type="http://schemas.openxmlformats.org/officeDocument/2006/relationships/slide" Target="slides/slide572.xml"/><Relationship Id="rId171" Type="http://schemas.openxmlformats.org/officeDocument/2006/relationships/slide" Target="slides/slide169.xml"/><Relationship Id="rId227" Type="http://schemas.openxmlformats.org/officeDocument/2006/relationships/slide" Target="slides/slide225.xml"/><Relationship Id="rId781" Type="http://schemas.openxmlformats.org/officeDocument/2006/relationships/slide" Target="slides/slide779.xml"/><Relationship Id="rId837" Type="http://schemas.openxmlformats.org/officeDocument/2006/relationships/slide" Target="slides/slide835.xml"/><Relationship Id="rId269" Type="http://schemas.openxmlformats.org/officeDocument/2006/relationships/slide" Target="slides/slide267.xml"/><Relationship Id="rId434" Type="http://schemas.openxmlformats.org/officeDocument/2006/relationships/slide" Target="slides/slide432.xml"/><Relationship Id="rId476" Type="http://schemas.openxmlformats.org/officeDocument/2006/relationships/slide" Target="slides/slide474.xml"/><Relationship Id="rId641" Type="http://schemas.openxmlformats.org/officeDocument/2006/relationships/slide" Target="slides/slide639.xml"/><Relationship Id="rId683" Type="http://schemas.openxmlformats.org/officeDocument/2006/relationships/slide" Target="slides/slide681.xml"/><Relationship Id="rId739" Type="http://schemas.openxmlformats.org/officeDocument/2006/relationships/slide" Target="slides/slide737.xml"/><Relationship Id="rId33" Type="http://schemas.openxmlformats.org/officeDocument/2006/relationships/slide" Target="slides/slide31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36" Type="http://schemas.openxmlformats.org/officeDocument/2006/relationships/slide" Target="slides/slide334.xml"/><Relationship Id="rId501" Type="http://schemas.openxmlformats.org/officeDocument/2006/relationships/slide" Target="slides/slide499.xml"/><Relationship Id="rId543" Type="http://schemas.openxmlformats.org/officeDocument/2006/relationships/slide" Target="slides/slide541.xml"/><Relationship Id="rId75" Type="http://schemas.openxmlformats.org/officeDocument/2006/relationships/slide" Target="slides/slide73.xml"/><Relationship Id="rId140" Type="http://schemas.openxmlformats.org/officeDocument/2006/relationships/slide" Target="slides/slide138.xml"/><Relationship Id="rId182" Type="http://schemas.openxmlformats.org/officeDocument/2006/relationships/slide" Target="slides/slide180.xml"/><Relationship Id="rId378" Type="http://schemas.openxmlformats.org/officeDocument/2006/relationships/slide" Target="slides/slide376.xml"/><Relationship Id="rId403" Type="http://schemas.openxmlformats.org/officeDocument/2006/relationships/slide" Target="slides/slide401.xml"/><Relationship Id="rId585" Type="http://schemas.openxmlformats.org/officeDocument/2006/relationships/slide" Target="slides/slide583.xml"/><Relationship Id="rId750" Type="http://schemas.openxmlformats.org/officeDocument/2006/relationships/slide" Target="slides/slide748.xml"/><Relationship Id="rId792" Type="http://schemas.openxmlformats.org/officeDocument/2006/relationships/slide" Target="slides/slide790.xml"/><Relationship Id="rId806" Type="http://schemas.openxmlformats.org/officeDocument/2006/relationships/slide" Target="slides/slide804.xml"/><Relationship Id="rId848" Type="http://schemas.openxmlformats.org/officeDocument/2006/relationships/slide" Target="slides/slide846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445" Type="http://schemas.openxmlformats.org/officeDocument/2006/relationships/slide" Target="slides/slide443.xml"/><Relationship Id="rId487" Type="http://schemas.openxmlformats.org/officeDocument/2006/relationships/slide" Target="slides/slide485.xml"/><Relationship Id="rId610" Type="http://schemas.openxmlformats.org/officeDocument/2006/relationships/slide" Target="slides/slide608.xml"/><Relationship Id="rId652" Type="http://schemas.openxmlformats.org/officeDocument/2006/relationships/slide" Target="slides/slide650.xml"/><Relationship Id="rId694" Type="http://schemas.openxmlformats.org/officeDocument/2006/relationships/slide" Target="slides/slide692.xml"/><Relationship Id="rId708" Type="http://schemas.openxmlformats.org/officeDocument/2006/relationships/slide" Target="slides/slide706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47" Type="http://schemas.openxmlformats.org/officeDocument/2006/relationships/slide" Target="slides/slide345.xml"/><Relationship Id="rId512" Type="http://schemas.openxmlformats.org/officeDocument/2006/relationships/slide" Target="slides/slide510.xml"/><Relationship Id="rId44" Type="http://schemas.openxmlformats.org/officeDocument/2006/relationships/slide" Target="slides/slide42.xml"/><Relationship Id="rId86" Type="http://schemas.openxmlformats.org/officeDocument/2006/relationships/slide" Target="slides/slide84.xml"/><Relationship Id="rId151" Type="http://schemas.openxmlformats.org/officeDocument/2006/relationships/slide" Target="slides/slide149.xml"/><Relationship Id="rId389" Type="http://schemas.openxmlformats.org/officeDocument/2006/relationships/slide" Target="slides/slide387.xml"/><Relationship Id="rId554" Type="http://schemas.openxmlformats.org/officeDocument/2006/relationships/slide" Target="slides/slide552.xml"/><Relationship Id="rId596" Type="http://schemas.openxmlformats.org/officeDocument/2006/relationships/slide" Target="slides/slide594.xml"/><Relationship Id="rId761" Type="http://schemas.openxmlformats.org/officeDocument/2006/relationships/slide" Target="slides/slide759.xml"/><Relationship Id="rId817" Type="http://schemas.openxmlformats.org/officeDocument/2006/relationships/slide" Target="slides/slide815.xml"/><Relationship Id="rId859" Type="http://schemas.openxmlformats.org/officeDocument/2006/relationships/slide" Target="slides/slide857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49" Type="http://schemas.openxmlformats.org/officeDocument/2006/relationships/slide" Target="slides/slide247.xml"/><Relationship Id="rId414" Type="http://schemas.openxmlformats.org/officeDocument/2006/relationships/slide" Target="slides/slide412.xml"/><Relationship Id="rId456" Type="http://schemas.openxmlformats.org/officeDocument/2006/relationships/slide" Target="slides/slide454.xml"/><Relationship Id="rId498" Type="http://schemas.openxmlformats.org/officeDocument/2006/relationships/slide" Target="slides/slide496.xml"/><Relationship Id="rId621" Type="http://schemas.openxmlformats.org/officeDocument/2006/relationships/slide" Target="slides/slide619.xml"/><Relationship Id="rId663" Type="http://schemas.openxmlformats.org/officeDocument/2006/relationships/slide" Target="slides/slide661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316" Type="http://schemas.openxmlformats.org/officeDocument/2006/relationships/slide" Target="slides/slide314.xml"/><Relationship Id="rId523" Type="http://schemas.openxmlformats.org/officeDocument/2006/relationships/slide" Target="slides/slide521.xml"/><Relationship Id="rId719" Type="http://schemas.openxmlformats.org/officeDocument/2006/relationships/slide" Target="slides/slide717.xml"/><Relationship Id="rId55" Type="http://schemas.openxmlformats.org/officeDocument/2006/relationships/slide" Target="slides/slide53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358" Type="http://schemas.openxmlformats.org/officeDocument/2006/relationships/slide" Target="slides/slide356.xml"/><Relationship Id="rId565" Type="http://schemas.openxmlformats.org/officeDocument/2006/relationships/slide" Target="slides/slide563.xml"/><Relationship Id="rId730" Type="http://schemas.openxmlformats.org/officeDocument/2006/relationships/slide" Target="slides/slide728.xml"/><Relationship Id="rId772" Type="http://schemas.openxmlformats.org/officeDocument/2006/relationships/slide" Target="slides/slide770.xml"/><Relationship Id="rId828" Type="http://schemas.openxmlformats.org/officeDocument/2006/relationships/slide" Target="slides/slide826.xml"/><Relationship Id="rId162" Type="http://schemas.openxmlformats.org/officeDocument/2006/relationships/slide" Target="slides/slide160.xml"/><Relationship Id="rId218" Type="http://schemas.openxmlformats.org/officeDocument/2006/relationships/slide" Target="slides/slide216.xml"/><Relationship Id="rId425" Type="http://schemas.openxmlformats.org/officeDocument/2006/relationships/slide" Target="slides/slide423.xml"/><Relationship Id="rId467" Type="http://schemas.openxmlformats.org/officeDocument/2006/relationships/slide" Target="slides/slide465.xml"/><Relationship Id="rId632" Type="http://schemas.openxmlformats.org/officeDocument/2006/relationships/slide" Target="slides/slide630.xml"/><Relationship Id="rId271" Type="http://schemas.openxmlformats.org/officeDocument/2006/relationships/slide" Target="slides/slide269.xml"/><Relationship Id="rId674" Type="http://schemas.openxmlformats.org/officeDocument/2006/relationships/slide" Target="slides/slide672.xml"/><Relationship Id="rId24" Type="http://schemas.openxmlformats.org/officeDocument/2006/relationships/slide" Target="slides/slide22.xml"/><Relationship Id="rId66" Type="http://schemas.openxmlformats.org/officeDocument/2006/relationships/slide" Target="slides/slide64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69" Type="http://schemas.openxmlformats.org/officeDocument/2006/relationships/slide" Target="slides/slide367.xml"/><Relationship Id="rId534" Type="http://schemas.openxmlformats.org/officeDocument/2006/relationships/slide" Target="slides/slide532.xml"/><Relationship Id="rId576" Type="http://schemas.openxmlformats.org/officeDocument/2006/relationships/slide" Target="slides/slide574.xml"/><Relationship Id="rId741" Type="http://schemas.openxmlformats.org/officeDocument/2006/relationships/slide" Target="slides/slide739.xml"/><Relationship Id="rId783" Type="http://schemas.openxmlformats.org/officeDocument/2006/relationships/slide" Target="slides/slide781.xml"/><Relationship Id="rId839" Type="http://schemas.openxmlformats.org/officeDocument/2006/relationships/slide" Target="slides/slide837.xml"/><Relationship Id="rId173" Type="http://schemas.openxmlformats.org/officeDocument/2006/relationships/slide" Target="slides/slide171.xml"/><Relationship Id="rId229" Type="http://schemas.openxmlformats.org/officeDocument/2006/relationships/slide" Target="slides/slide227.xml"/><Relationship Id="rId380" Type="http://schemas.openxmlformats.org/officeDocument/2006/relationships/slide" Target="slides/slide378.xml"/><Relationship Id="rId436" Type="http://schemas.openxmlformats.org/officeDocument/2006/relationships/slide" Target="slides/slide434.xml"/><Relationship Id="rId601" Type="http://schemas.openxmlformats.org/officeDocument/2006/relationships/slide" Target="slides/slide599.xml"/><Relationship Id="rId643" Type="http://schemas.openxmlformats.org/officeDocument/2006/relationships/slide" Target="slides/slide641.xml"/><Relationship Id="rId240" Type="http://schemas.openxmlformats.org/officeDocument/2006/relationships/slide" Target="slides/slide238.xml"/><Relationship Id="rId478" Type="http://schemas.openxmlformats.org/officeDocument/2006/relationships/slide" Target="slides/slide476.xml"/><Relationship Id="rId685" Type="http://schemas.openxmlformats.org/officeDocument/2006/relationships/slide" Target="slides/slide683.xml"/><Relationship Id="rId850" Type="http://schemas.openxmlformats.org/officeDocument/2006/relationships/slide" Target="slides/slide848.xml"/><Relationship Id="rId35" Type="http://schemas.openxmlformats.org/officeDocument/2006/relationships/slide" Target="slides/slide33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38" Type="http://schemas.openxmlformats.org/officeDocument/2006/relationships/slide" Target="slides/slide336.xml"/><Relationship Id="rId503" Type="http://schemas.openxmlformats.org/officeDocument/2006/relationships/slide" Target="slides/slide501.xml"/><Relationship Id="rId545" Type="http://schemas.openxmlformats.org/officeDocument/2006/relationships/slide" Target="slides/slide543.xml"/><Relationship Id="rId587" Type="http://schemas.openxmlformats.org/officeDocument/2006/relationships/slide" Target="slides/slide585.xml"/><Relationship Id="rId710" Type="http://schemas.openxmlformats.org/officeDocument/2006/relationships/slide" Target="slides/slide708.xml"/><Relationship Id="rId752" Type="http://schemas.openxmlformats.org/officeDocument/2006/relationships/slide" Target="slides/slide750.xml"/><Relationship Id="rId808" Type="http://schemas.openxmlformats.org/officeDocument/2006/relationships/slide" Target="slides/slide806.xml"/><Relationship Id="rId8" Type="http://schemas.openxmlformats.org/officeDocument/2006/relationships/slide" Target="slides/slide6.xml"/><Relationship Id="rId142" Type="http://schemas.openxmlformats.org/officeDocument/2006/relationships/slide" Target="slides/slide140.xml"/><Relationship Id="rId184" Type="http://schemas.openxmlformats.org/officeDocument/2006/relationships/slide" Target="slides/slide182.xml"/><Relationship Id="rId391" Type="http://schemas.openxmlformats.org/officeDocument/2006/relationships/slide" Target="slides/slide389.xml"/><Relationship Id="rId405" Type="http://schemas.openxmlformats.org/officeDocument/2006/relationships/slide" Target="slides/slide403.xml"/><Relationship Id="rId447" Type="http://schemas.openxmlformats.org/officeDocument/2006/relationships/slide" Target="slides/slide445.xml"/><Relationship Id="rId612" Type="http://schemas.openxmlformats.org/officeDocument/2006/relationships/slide" Target="slides/slide610.xml"/><Relationship Id="rId794" Type="http://schemas.openxmlformats.org/officeDocument/2006/relationships/slide" Target="slides/slide792.xml"/><Relationship Id="rId251" Type="http://schemas.openxmlformats.org/officeDocument/2006/relationships/slide" Target="slides/slide249.xml"/><Relationship Id="rId489" Type="http://schemas.openxmlformats.org/officeDocument/2006/relationships/slide" Target="slides/slide487.xml"/><Relationship Id="rId654" Type="http://schemas.openxmlformats.org/officeDocument/2006/relationships/slide" Target="slides/slide652.xml"/><Relationship Id="rId696" Type="http://schemas.openxmlformats.org/officeDocument/2006/relationships/slide" Target="slides/slide694.xml"/><Relationship Id="rId861" Type="http://schemas.openxmlformats.org/officeDocument/2006/relationships/presProps" Target="presProps.xml"/><Relationship Id="rId46" Type="http://schemas.openxmlformats.org/officeDocument/2006/relationships/slide" Target="slides/slide44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49" Type="http://schemas.openxmlformats.org/officeDocument/2006/relationships/slide" Target="slides/slide347.xml"/><Relationship Id="rId514" Type="http://schemas.openxmlformats.org/officeDocument/2006/relationships/slide" Target="slides/slide512.xml"/><Relationship Id="rId556" Type="http://schemas.openxmlformats.org/officeDocument/2006/relationships/slide" Target="slides/slide554.xml"/><Relationship Id="rId721" Type="http://schemas.openxmlformats.org/officeDocument/2006/relationships/slide" Target="slides/slide719.xml"/><Relationship Id="rId763" Type="http://schemas.openxmlformats.org/officeDocument/2006/relationships/slide" Target="slides/slide76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3" Type="http://schemas.openxmlformats.org/officeDocument/2006/relationships/slide" Target="slides/slide151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slide" Target="slides/slide358.xml"/><Relationship Id="rId416" Type="http://schemas.openxmlformats.org/officeDocument/2006/relationships/slide" Target="slides/slide414.xml"/><Relationship Id="rId598" Type="http://schemas.openxmlformats.org/officeDocument/2006/relationships/slide" Target="slides/slide596.xml"/><Relationship Id="rId819" Type="http://schemas.openxmlformats.org/officeDocument/2006/relationships/slide" Target="slides/slide817.xml"/><Relationship Id="rId220" Type="http://schemas.openxmlformats.org/officeDocument/2006/relationships/slide" Target="slides/slide218.xml"/><Relationship Id="rId458" Type="http://schemas.openxmlformats.org/officeDocument/2006/relationships/slide" Target="slides/slide456.xml"/><Relationship Id="rId623" Type="http://schemas.openxmlformats.org/officeDocument/2006/relationships/slide" Target="slides/slide621.xml"/><Relationship Id="rId665" Type="http://schemas.openxmlformats.org/officeDocument/2006/relationships/slide" Target="slides/slide663.xml"/><Relationship Id="rId830" Type="http://schemas.openxmlformats.org/officeDocument/2006/relationships/slide" Target="slides/slide828.xml"/><Relationship Id="rId15" Type="http://schemas.openxmlformats.org/officeDocument/2006/relationships/slide" Target="slides/slide13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318" Type="http://schemas.openxmlformats.org/officeDocument/2006/relationships/slide" Target="slides/slide316.xml"/><Relationship Id="rId525" Type="http://schemas.openxmlformats.org/officeDocument/2006/relationships/slide" Target="slides/slide523.xml"/><Relationship Id="rId567" Type="http://schemas.openxmlformats.org/officeDocument/2006/relationships/slide" Target="slides/slide565.xml"/><Relationship Id="rId732" Type="http://schemas.openxmlformats.org/officeDocument/2006/relationships/slide" Target="slides/slide730.xml"/><Relationship Id="rId99" Type="http://schemas.openxmlformats.org/officeDocument/2006/relationships/slide" Target="slides/slide97.xml"/><Relationship Id="rId122" Type="http://schemas.openxmlformats.org/officeDocument/2006/relationships/slide" Target="slides/slide120.xml"/><Relationship Id="rId164" Type="http://schemas.openxmlformats.org/officeDocument/2006/relationships/slide" Target="slides/slide162.xml"/><Relationship Id="rId371" Type="http://schemas.openxmlformats.org/officeDocument/2006/relationships/slide" Target="slides/slide369.xml"/><Relationship Id="rId774" Type="http://schemas.openxmlformats.org/officeDocument/2006/relationships/slide" Target="slides/slide772.xml"/><Relationship Id="rId427" Type="http://schemas.openxmlformats.org/officeDocument/2006/relationships/slide" Target="slides/slide425.xml"/><Relationship Id="rId469" Type="http://schemas.openxmlformats.org/officeDocument/2006/relationships/slide" Target="slides/slide467.xml"/><Relationship Id="rId634" Type="http://schemas.openxmlformats.org/officeDocument/2006/relationships/slide" Target="slides/slide632.xml"/><Relationship Id="rId676" Type="http://schemas.openxmlformats.org/officeDocument/2006/relationships/slide" Target="slides/slide674.xml"/><Relationship Id="rId841" Type="http://schemas.openxmlformats.org/officeDocument/2006/relationships/slide" Target="slides/slide839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73" Type="http://schemas.openxmlformats.org/officeDocument/2006/relationships/slide" Target="slides/slide271.xml"/><Relationship Id="rId329" Type="http://schemas.openxmlformats.org/officeDocument/2006/relationships/slide" Target="slides/slide327.xml"/><Relationship Id="rId480" Type="http://schemas.openxmlformats.org/officeDocument/2006/relationships/slide" Target="slides/slide478.xml"/><Relationship Id="rId536" Type="http://schemas.openxmlformats.org/officeDocument/2006/relationships/slide" Target="slides/slide534.xml"/><Relationship Id="rId701" Type="http://schemas.openxmlformats.org/officeDocument/2006/relationships/slide" Target="slides/slide699.xml"/><Relationship Id="rId68" Type="http://schemas.openxmlformats.org/officeDocument/2006/relationships/slide" Target="slides/slide66.xml"/><Relationship Id="rId133" Type="http://schemas.openxmlformats.org/officeDocument/2006/relationships/slide" Target="slides/slide131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578" Type="http://schemas.openxmlformats.org/officeDocument/2006/relationships/slide" Target="slides/slide576.xml"/><Relationship Id="rId743" Type="http://schemas.openxmlformats.org/officeDocument/2006/relationships/slide" Target="slides/slide741.xml"/><Relationship Id="rId785" Type="http://schemas.openxmlformats.org/officeDocument/2006/relationships/slide" Target="slides/slide783.xml"/><Relationship Id="rId200" Type="http://schemas.openxmlformats.org/officeDocument/2006/relationships/slide" Target="slides/slide198.xml"/><Relationship Id="rId382" Type="http://schemas.openxmlformats.org/officeDocument/2006/relationships/slide" Target="slides/slide380.xml"/><Relationship Id="rId438" Type="http://schemas.openxmlformats.org/officeDocument/2006/relationships/slide" Target="slides/slide436.xml"/><Relationship Id="rId603" Type="http://schemas.openxmlformats.org/officeDocument/2006/relationships/slide" Target="slides/slide601.xml"/><Relationship Id="rId645" Type="http://schemas.openxmlformats.org/officeDocument/2006/relationships/slide" Target="slides/slide643.xml"/><Relationship Id="rId687" Type="http://schemas.openxmlformats.org/officeDocument/2006/relationships/slide" Target="slides/slide685.xml"/><Relationship Id="rId810" Type="http://schemas.openxmlformats.org/officeDocument/2006/relationships/slide" Target="slides/slide808.xml"/><Relationship Id="rId852" Type="http://schemas.openxmlformats.org/officeDocument/2006/relationships/slide" Target="slides/slide850.xml"/><Relationship Id="rId242" Type="http://schemas.openxmlformats.org/officeDocument/2006/relationships/slide" Target="slides/slide240.xml"/><Relationship Id="rId284" Type="http://schemas.openxmlformats.org/officeDocument/2006/relationships/slide" Target="slides/slide282.xml"/><Relationship Id="rId491" Type="http://schemas.openxmlformats.org/officeDocument/2006/relationships/slide" Target="slides/slide489.xml"/><Relationship Id="rId505" Type="http://schemas.openxmlformats.org/officeDocument/2006/relationships/slide" Target="slides/slide503.xml"/><Relationship Id="rId712" Type="http://schemas.openxmlformats.org/officeDocument/2006/relationships/slide" Target="slides/slide710.xml"/><Relationship Id="rId37" Type="http://schemas.openxmlformats.org/officeDocument/2006/relationships/slide" Target="slides/slide35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44" Type="http://schemas.openxmlformats.org/officeDocument/2006/relationships/slide" Target="slides/slide142.xml"/><Relationship Id="rId547" Type="http://schemas.openxmlformats.org/officeDocument/2006/relationships/slide" Target="slides/slide545.xml"/><Relationship Id="rId589" Type="http://schemas.openxmlformats.org/officeDocument/2006/relationships/slide" Target="slides/slide587.xml"/><Relationship Id="rId754" Type="http://schemas.openxmlformats.org/officeDocument/2006/relationships/slide" Target="slides/slide752.xml"/><Relationship Id="rId796" Type="http://schemas.openxmlformats.org/officeDocument/2006/relationships/slide" Target="slides/slide794.xml"/><Relationship Id="rId90" Type="http://schemas.openxmlformats.org/officeDocument/2006/relationships/slide" Target="slides/slide88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393" Type="http://schemas.openxmlformats.org/officeDocument/2006/relationships/slide" Target="slides/slide391.xml"/><Relationship Id="rId407" Type="http://schemas.openxmlformats.org/officeDocument/2006/relationships/slide" Target="slides/slide405.xml"/><Relationship Id="rId449" Type="http://schemas.openxmlformats.org/officeDocument/2006/relationships/slide" Target="slides/slide447.xml"/><Relationship Id="rId614" Type="http://schemas.openxmlformats.org/officeDocument/2006/relationships/slide" Target="slides/slide612.xml"/><Relationship Id="rId656" Type="http://schemas.openxmlformats.org/officeDocument/2006/relationships/slide" Target="slides/slide654.xml"/><Relationship Id="rId821" Type="http://schemas.openxmlformats.org/officeDocument/2006/relationships/slide" Target="slides/slide819.xml"/><Relationship Id="rId863" Type="http://schemas.openxmlformats.org/officeDocument/2006/relationships/theme" Target="theme/theme1.xml"/><Relationship Id="rId211" Type="http://schemas.openxmlformats.org/officeDocument/2006/relationships/slide" Target="slides/slide209.xml"/><Relationship Id="rId253" Type="http://schemas.openxmlformats.org/officeDocument/2006/relationships/slide" Target="slides/slide251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460" Type="http://schemas.openxmlformats.org/officeDocument/2006/relationships/slide" Target="slides/slide458.xml"/><Relationship Id="rId516" Type="http://schemas.openxmlformats.org/officeDocument/2006/relationships/slide" Target="slides/slide514.xml"/><Relationship Id="rId698" Type="http://schemas.openxmlformats.org/officeDocument/2006/relationships/slide" Target="slides/slide696.xml"/><Relationship Id="rId48" Type="http://schemas.openxmlformats.org/officeDocument/2006/relationships/slide" Target="slides/slide46.xml"/><Relationship Id="rId113" Type="http://schemas.openxmlformats.org/officeDocument/2006/relationships/slide" Target="slides/slide111.xml"/><Relationship Id="rId320" Type="http://schemas.openxmlformats.org/officeDocument/2006/relationships/slide" Target="slides/slide318.xml"/><Relationship Id="rId558" Type="http://schemas.openxmlformats.org/officeDocument/2006/relationships/slide" Target="slides/slide556.xml"/><Relationship Id="rId723" Type="http://schemas.openxmlformats.org/officeDocument/2006/relationships/slide" Target="slides/slide721.xml"/><Relationship Id="rId765" Type="http://schemas.openxmlformats.org/officeDocument/2006/relationships/slide" Target="slides/slide763.xml"/><Relationship Id="rId155" Type="http://schemas.openxmlformats.org/officeDocument/2006/relationships/slide" Target="slides/slide153.xml"/><Relationship Id="rId197" Type="http://schemas.openxmlformats.org/officeDocument/2006/relationships/slide" Target="slides/slide195.xml"/><Relationship Id="rId362" Type="http://schemas.openxmlformats.org/officeDocument/2006/relationships/slide" Target="slides/slide360.xml"/><Relationship Id="rId418" Type="http://schemas.openxmlformats.org/officeDocument/2006/relationships/slide" Target="slides/slide416.xml"/><Relationship Id="rId625" Type="http://schemas.openxmlformats.org/officeDocument/2006/relationships/slide" Target="slides/slide623.xml"/><Relationship Id="rId832" Type="http://schemas.openxmlformats.org/officeDocument/2006/relationships/slide" Target="slides/slide830.xml"/><Relationship Id="rId222" Type="http://schemas.openxmlformats.org/officeDocument/2006/relationships/slide" Target="slides/slide220.xml"/><Relationship Id="rId264" Type="http://schemas.openxmlformats.org/officeDocument/2006/relationships/slide" Target="slides/slide262.xml"/><Relationship Id="rId471" Type="http://schemas.openxmlformats.org/officeDocument/2006/relationships/slide" Target="slides/slide469.xml"/><Relationship Id="rId667" Type="http://schemas.openxmlformats.org/officeDocument/2006/relationships/slide" Target="slides/slide665.xml"/><Relationship Id="rId17" Type="http://schemas.openxmlformats.org/officeDocument/2006/relationships/slide" Target="slides/slide15.xml"/><Relationship Id="rId59" Type="http://schemas.openxmlformats.org/officeDocument/2006/relationships/slide" Target="slides/slide57.xml"/><Relationship Id="rId124" Type="http://schemas.openxmlformats.org/officeDocument/2006/relationships/slide" Target="slides/slide122.xml"/><Relationship Id="rId527" Type="http://schemas.openxmlformats.org/officeDocument/2006/relationships/slide" Target="slides/slide525.xml"/><Relationship Id="rId569" Type="http://schemas.openxmlformats.org/officeDocument/2006/relationships/slide" Target="slides/slide567.xml"/><Relationship Id="rId734" Type="http://schemas.openxmlformats.org/officeDocument/2006/relationships/slide" Target="slides/slide732.xml"/><Relationship Id="rId776" Type="http://schemas.openxmlformats.org/officeDocument/2006/relationships/slide" Target="slides/slide774.xml"/><Relationship Id="rId70" Type="http://schemas.openxmlformats.org/officeDocument/2006/relationships/slide" Target="slides/slide68.xml"/><Relationship Id="rId166" Type="http://schemas.openxmlformats.org/officeDocument/2006/relationships/slide" Target="slides/slide164.xml"/><Relationship Id="rId331" Type="http://schemas.openxmlformats.org/officeDocument/2006/relationships/slide" Target="slides/slide329.xml"/><Relationship Id="rId373" Type="http://schemas.openxmlformats.org/officeDocument/2006/relationships/slide" Target="slides/slide371.xml"/><Relationship Id="rId429" Type="http://schemas.openxmlformats.org/officeDocument/2006/relationships/slide" Target="slides/slide427.xml"/><Relationship Id="rId580" Type="http://schemas.openxmlformats.org/officeDocument/2006/relationships/slide" Target="slides/slide578.xml"/><Relationship Id="rId636" Type="http://schemas.openxmlformats.org/officeDocument/2006/relationships/slide" Target="slides/slide634.xml"/><Relationship Id="rId801" Type="http://schemas.openxmlformats.org/officeDocument/2006/relationships/slide" Target="slides/slide799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1.xml"/><Relationship Id="rId440" Type="http://schemas.openxmlformats.org/officeDocument/2006/relationships/slide" Target="slides/slide438.xml"/><Relationship Id="rId678" Type="http://schemas.openxmlformats.org/officeDocument/2006/relationships/slide" Target="slides/slide676.xml"/><Relationship Id="rId843" Type="http://schemas.openxmlformats.org/officeDocument/2006/relationships/slide" Target="slides/slide841.xml"/><Relationship Id="rId28" Type="http://schemas.openxmlformats.org/officeDocument/2006/relationships/slide" Target="slides/slide26.xml"/><Relationship Id="rId275" Type="http://schemas.openxmlformats.org/officeDocument/2006/relationships/slide" Target="slides/slide273.xml"/><Relationship Id="rId300" Type="http://schemas.openxmlformats.org/officeDocument/2006/relationships/slide" Target="slides/slide298.xml"/><Relationship Id="rId482" Type="http://schemas.openxmlformats.org/officeDocument/2006/relationships/slide" Target="slides/slide480.xml"/><Relationship Id="rId538" Type="http://schemas.openxmlformats.org/officeDocument/2006/relationships/slide" Target="slides/slide536.xml"/><Relationship Id="rId703" Type="http://schemas.openxmlformats.org/officeDocument/2006/relationships/slide" Target="slides/slide701.xml"/><Relationship Id="rId745" Type="http://schemas.openxmlformats.org/officeDocument/2006/relationships/slide" Target="slides/slide743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77" Type="http://schemas.openxmlformats.org/officeDocument/2006/relationships/slide" Target="slides/slide175.xml"/><Relationship Id="rId342" Type="http://schemas.openxmlformats.org/officeDocument/2006/relationships/slide" Target="slides/slide340.xml"/><Relationship Id="rId384" Type="http://schemas.openxmlformats.org/officeDocument/2006/relationships/slide" Target="slides/slide382.xml"/><Relationship Id="rId591" Type="http://schemas.openxmlformats.org/officeDocument/2006/relationships/slide" Target="slides/slide589.xml"/><Relationship Id="rId605" Type="http://schemas.openxmlformats.org/officeDocument/2006/relationships/slide" Target="slides/slide603.xml"/><Relationship Id="rId787" Type="http://schemas.openxmlformats.org/officeDocument/2006/relationships/slide" Target="slides/slide785.xml"/><Relationship Id="rId812" Type="http://schemas.openxmlformats.org/officeDocument/2006/relationships/slide" Target="slides/slide810.xml"/><Relationship Id="rId202" Type="http://schemas.openxmlformats.org/officeDocument/2006/relationships/slide" Target="slides/slide200.xml"/><Relationship Id="rId244" Type="http://schemas.openxmlformats.org/officeDocument/2006/relationships/slide" Target="slides/slide242.xml"/><Relationship Id="rId647" Type="http://schemas.openxmlformats.org/officeDocument/2006/relationships/slide" Target="slides/slide645.xml"/><Relationship Id="rId689" Type="http://schemas.openxmlformats.org/officeDocument/2006/relationships/slide" Target="slides/slide687.xml"/><Relationship Id="rId854" Type="http://schemas.openxmlformats.org/officeDocument/2006/relationships/slide" Target="slides/slide852.xml"/><Relationship Id="rId39" Type="http://schemas.openxmlformats.org/officeDocument/2006/relationships/slide" Target="slides/slide37.xml"/><Relationship Id="rId286" Type="http://schemas.openxmlformats.org/officeDocument/2006/relationships/slide" Target="slides/slide284.xml"/><Relationship Id="rId451" Type="http://schemas.openxmlformats.org/officeDocument/2006/relationships/slide" Target="slides/slide449.xml"/><Relationship Id="rId493" Type="http://schemas.openxmlformats.org/officeDocument/2006/relationships/slide" Target="slides/slide491.xml"/><Relationship Id="rId507" Type="http://schemas.openxmlformats.org/officeDocument/2006/relationships/slide" Target="slides/slide505.xml"/><Relationship Id="rId549" Type="http://schemas.openxmlformats.org/officeDocument/2006/relationships/slide" Target="slides/slide547.xml"/><Relationship Id="rId714" Type="http://schemas.openxmlformats.org/officeDocument/2006/relationships/slide" Target="slides/slide712.xml"/><Relationship Id="rId756" Type="http://schemas.openxmlformats.org/officeDocument/2006/relationships/slide" Target="slides/slide75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46" Type="http://schemas.openxmlformats.org/officeDocument/2006/relationships/slide" Target="slides/slide144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53" Type="http://schemas.openxmlformats.org/officeDocument/2006/relationships/slide" Target="slides/slide351.xml"/><Relationship Id="rId395" Type="http://schemas.openxmlformats.org/officeDocument/2006/relationships/slide" Target="slides/slide393.xml"/><Relationship Id="rId409" Type="http://schemas.openxmlformats.org/officeDocument/2006/relationships/slide" Target="slides/slide407.xml"/><Relationship Id="rId560" Type="http://schemas.openxmlformats.org/officeDocument/2006/relationships/slide" Target="slides/slide558.xml"/><Relationship Id="rId798" Type="http://schemas.openxmlformats.org/officeDocument/2006/relationships/slide" Target="slides/slide796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420" Type="http://schemas.openxmlformats.org/officeDocument/2006/relationships/slide" Target="slides/slide418.xml"/><Relationship Id="rId616" Type="http://schemas.openxmlformats.org/officeDocument/2006/relationships/slide" Target="slides/slide614.xml"/><Relationship Id="rId658" Type="http://schemas.openxmlformats.org/officeDocument/2006/relationships/slide" Target="slides/slide656.xml"/><Relationship Id="rId823" Type="http://schemas.openxmlformats.org/officeDocument/2006/relationships/slide" Target="slides/slide821.xml"/><Relationship Id="rId255" Type="http://schemas.openxmlformats.org/officeDocument/2006/relationships/slide" Target="slides/slide253.xml"/><Relationship Id="rId297" Type="http://schemas.openxmlformats.org/officeDocument/2006/relationships/slide" Target="slides/slide295.xml"/><Relationship Id="rId462" Type="http://schemas.openxmlformats.org/officeDocument/2006/relationships/slide" Target="slides/slide460.xml"/><Relationship Id="rId518" Type="http://schemas.openxmlformats.org/officeDocument/2006/relationships/slide" Target="slides/slide516.xml"/><Relationship Id="rId725" Type="http://schemas.openxmlformats.org/officeDocument/2006/relationships/slide" Target="slides/slide723.xml"/><Relationship Id="rId115" Type="http://schemas.openxmlformats.org/officeDocument/2006/relationships/slide" Target="slides/slide113.xml"/><Relationship Id="rId157" Type="http://schemas.openxmlformats.org/officeDocument/2006/relationships/slide" Target="slides/slide155.xml"/><Relationship Id="rId322" Type="http://schemas.openxmlformats.org/officeDocument/2006/relationships/slide" Target="slides/slide320.xml"/><Relationship Id="rId364" Type="http://schemas.openxmlformats.org/officeDocument/2006/relationships/slide" Target="slides/slide362.xml"/><Relationship Id="rId767" Type="http://schemas.openxmlformats.org/officeDocument/2006/relationships/slide" Target="slides/slide765.xml"/><Relationship Id="rId61" Type="http://schemas.openxmlformats.org/officeDocument/2006/relationships/slide" Target="slides/slide59.xml"/><Relationship Id="rId199" Type="http://schemas.openxmlformats.org/officeDocument/2006/relationships/slide" Target="slides/slide197.xml"/><Relationship Id="rId571" Type="http://schemas.openxmlformats.org/officeDocument/2006/relationships/slide" Target="slides/slide569.xml"/><Relationship Id="rId627" Type="http://schemas.openxmlformats.org/officeDocument/2006/relationships/slide" Target="slides/slide625.xml"/><Relationship Id="rId669" Type="http://schemas.openxmlformats.org/officeDocument/2006/relationships/slide" Target="slides/slide667.xml"/><Relationship Id="rId834" Type="http://schemas.openxmlformats.org/officeDocument/2006/relationships/slide" Target="slides/slide832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66" Type="http://schemas.openxmlformats.org/officeDocument/2006/relationships/slide" Target="slides/slide264.xml"/><Relationship Id="rId431" Type="http://schemas.openxmlformats.org/officeDocument/2006/relationships/slide" Target="slides/slide429.xml"/><Relationship Id="rId473" Type="http://schemas.openxmlformats.org/officeDocument/2006/relationships/slide" Target="slides/slide471.xml"/><Relationship Id="rId529" Type="http://schemas.openxmlformats.org/officeDocument/2006/relationships/slide" Target="slides/slide527.xml"/><Relationship Id="rId680" Type="http://schemas.openxmlformats.org/officeDocument/2006/relationships/slide" Target="slides/slide678.xml"/><Relationship Id="rId736" Type="http://schemas.openxmlformats.org/officeDocument/2006/relationships/slide" Target="slides/slide734.xml"/><Relationship Id="rId30" Type="http://schemas.openxmlformats.org/officeDocument/2006/relationships/slide" Target="slides/slide28.xml"/><Relationship Id="rId126" Type="http://schemas.openxmlformats.org/officeDocument/2006/relationships/slide" Target="slides/slide124.xml"/><Relationship Id="rId168" Type="http://schemas.openxmlformats.org/officeDocument/2006/relationships/slide" Target="slides/slide166.xml"/><Relationship Id="rId333" Type="http://schemas.openxmlformats.org/officeDocument/2006/relationships/slide" Target="slides/slide331.xml"/><Relationship Id="rId540" Type="http://schemas.openxmlformats.org/officeDocument/2006/relationships/slide" Target="slides/slide538.xml"/><Relationship Id="rId778" Type="http://schemas.openxmlformats.org/officeDocument/2006/relationships/slide" Target="slides/slide776.xml"/><Relationship Id="rId72" Type="http://schemas.openxmlformats.org/officeDocument/2006/relationships/slide" Target="slides/slide70.xml"/><Relationship Id="rId375" Type="http://schemas.openxmlformats.org/officeDocument/2006/relationships/slide" Target="slides/slide373.xml"/><Relationship Id="rId582" Type="http://schemas.openxmlformats.org/officeDocument/2006/relationships/slide" Target="slides/slide580.xml"/><Relationship Id="rId638" Type="http://schemas.openxmlformats.org/officeDocument/2006/relationships/slide" Target="slides/slide636.xml"/><Relationship Id="rId803" Type="http://schemas.openxmlformats.org/officeDocument/2006/relationships/slide" Target="slides/slide801.xml"/><Relationship Id="rId845" Type="http://schemas.openxmlformats.org/officeDocument/2006/relationships/slide" Target="slides/slide843.xml"/><Relationship Id="rId3" Type="http://schemas.openxmlformats.org/officeDocument/2006/relationships/slide" Target="slides/slide1.xml"/><Relationship Id="rId235" Type="http://schemas.openxmlformats.org/officeDocument/2006/relationships/slide" Target="slides/slide233.xml"/><Relationship Id="rId277" Type="http://schemas.openxmlformats.org/officeDocument/2006/relationships/slide" Target="slides/slide275.xml"/><Relationship Id="rId400" Type="http://schemas.openxmlformats.org/officeDocument/2006/relationships/slide" Target="slides/slide398.xml"/><Relationship Id="rId442" Type="http://schemas.openxmlformats.org/officeDocument/2006/relationships/slide" Target="slides/slide440.xml"/><Relationship Id="rId484" Type="http://schemas.openxmlformats.org/officeDocument/2006/relationships/slide" Target="slides/slide482.xml"/><Relationship Id="rId705" Type="http://schemas.openxmlformats.org/officeDocument/2006/relationships/slide" Target="slides/slide703.xml"/><Relationship Id="rId137" Type="http://schemas.openxmlformats.org/officeDocument/2006/relationships/slide" Target="slides/slide135.xml"/><Relationship Id="rId302" Type="http://schemas.openxmlformats.org/officeDocument/2006/relationships/slide" Target="slides/slide300.xml"/><Relationship Id="rId344" Type="http://schemas.openxmlformats.org/officeDocument/2006/relationships/slide" Target="slides/slide342.xml"/><Relationship Id="rId691" Type="http://schemas.openxmlformats.org/officeDocument/2006/relationships/slide" Target="slides/slide689.xml"/><Relationship Id="rId747" Type="http://schemas.openxmlformats.org/officeDocument/2006/relationships/slide" Target="slides/slide745.xml"/><Relationship Id="rId789" Type="http://schemas.openxmlformats.org/officeDocument/2006/relationships/slide" Target="slides/slide787.xml"/><Relationship Id="rId41" Type="http://schemas.openxmlformats.org/officeDocument/2006/relationships/slide" Target="slides/slide39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386" Type="http://schemas.openxmlformats.org/officeDocument/2006/relationships/slide" Target="slides/slide384.xml"/><Relationship Id="rId551" Type="http://schemas.openxmlformats.org/officeDocument/2006/relationships/slide" Target="slides/slide549.xml"/><Relationship Id="rId593" Type="http://schemas.openxmlformats.org/officeDocument/2006/relationships/slide" Target="slides/slide591.xml"/><Relationship Id="rId607" Type="http://schemas.openxmlformats.org/officeDocument/2006/relationships/slide" Target="slides/slide605.xml"/><Relationship Id="rId649" Type="http://schemas.openxmlformats.org/officeDocument/2006/relationships/slide" Target="slides/slide647.xml"/><Relationship Id="rId814" Type="http://schemas.openxmlformats.org/officeDocument/2006/relationships/slide" Target="slides/slide812.xml"/><Relationship Id="rId856" Type="http://schemas.openxmlformats.org/officeDocument/2006/relationships/slide" Target="slides/slide854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46" Type="http://schemas.openxmlformats.org/officeDocument/2006/relationships/slide" Target="slides/slide244.xml"/><Relationship Id="rId288" Type="http://schemas.openxmlformats.org/officeDocument/2006/relationships/slide" Target="slides/slide286.xml"/><Relationship Id="rId411" Type="http://schemas.openxmlformats.org/officeDocument/2006/relationships/slide" Target="slides/slide409.xml"/><Relationship Id="rId453" Type="http://schemas.openxmlformats.org/officeDocument/2006/relationships/slide" Target="slides/slide451.xml"/><Relationship Id="rId509" Type="http://schemas.openxmlformats.org/officeDocument/2006/relationships/slide" Target="slides/slide507.xml"/><Relationship Id="rId660" Type="http://schemas.openxmlformats.org/officeDocument/2006/relationships/slide" Target="slides/slide658.xml"/><Relationship Id="rId106" Type="http://schemas.openxmlformats.org/officeDocument/2006/relationships/slide" Target="slides/slide104.xml"/><Relationship Id="rId313" Type="http://schemas.openxmlformats.org/officeDocument/2006/relationships/slide" Target="slides/slide311.xml"/><Relationship Id="rId495" Type="http://schemas.openxmlformats.org/officeDocument/2006/relationships/slide" Target="slides/slide493.xml"/><Relationship Id="rId716" Type="http://schemas.openxmlformats.org/officeDocument/2006/relationships/slide" Target="slides/slide714.xml"/><Relationship Id="rId758" Type="http://schemas.openxmlformats.org/officeDocument/2006/relationships/slide" Target="slides/slide756.xml"/><Relationship Id="rId10" Type="http://schemas.openxmlformats.org/officeDocument/2006/relationships/slide" Target="slides/slide8.xml"/><Relationship Id="rId52" Type="http://schemas.openxmlformats.org/officeDocument/2006/relationships/slide" Target="slides/slide50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355" Type="http://schemas.openxmlformats.org/officeDocument/2006/relationships/slide" Target="slides/slide353.xml"/><Relationship Id="rId397" Type="http://schemas.openxmlformats.org/officeDocument/2006/relationships/slide" Target="slides/slide395.xml"/><Relationship Id="rId520" Type="http://schemas.openxmlformats.org/officeDocument/2006/relationships/slide" Target="slides/slide518.xml"/><Relationship Id="rId562" Type="http://schemas.openxmlformats.org/officeDocument/2006/relationships/slide" Target="slides/slide560.xml"/><Relationship Id="rId618" Type="http://schemas.openxmlformats.org/officeDocument/2006/relationships/slide" Target="slides/slide616.xml"/><Relationship Id="rId825" Type="http://schemas.openxmlformats.org/officeDocument/2006/relationships/slide" Target="slides/slide823.xml"/><Relationship Id="rId215" Type="http://schemas.openxmlformats.org/officeDocument/2006/relationships/slide" Target="slides/slide213.xml"/><Relationship Id="rId257" Type="http://schemas.openxmlformats.org/officeDocument/2006/relationships/slide" Target="slides/slide255.xml"/><Relationship Id="rId422" Type="http://schemas.openxmlformats.org/officeDocument/2006/relationships/slide" Target="slides/slide420.xml"/><Relationship Id="rId464" Type="http://schemas.openxmlformats.org/officeDocument/2006/relationships/slide" Target="slides/slide462.xml"/><Relationship Id="rId299" Type="http://schemas.openxmlformats.org/officeDocument/2006/relationships/slide" Target="slides/slide297.xml"/><Relationship Id="rId727" Type="http://schemas.openxmlformats.org/officeDocument/2006/relationships/slide" Target="slides/slide725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366" Type="http://schemas.openxmlformats.org/officeDocument/2006/relationships/slide" Target="slides/slide364.xml"/><Relationship Id="rId573" Type="http://schemas.openxmlformats.org/officeDocument/2006/relationships/slide" Target="slides/slide571.xml"/><Relationship Id="rId780" Type="http://schemas.openxmlformats.org/officeDocument/2006/relationships/slide" Target="slides/slide778.xml"/><Relationship Id="rId226" Type="http://schemas.openxmlformats.org/officeDocument/2006/relationships/slide" Target="slides/slide224.xml"/><Relationship Id="rId433" Type="http://schemas.openxmlformats.org/officeDocument/2006/relationships/slide" Target="slides/slide431.xml"/><Relationship Id="rId640" Type="http://schemas.openxmlformats.org/officeDocument/2006/relationships/slide" Target="slides/slide638.xml"/><Relationship Id="rId738" Type="http://schemas.openxmlformats.org/officeDocument/2006/relationships/slide" Target="slides/slide736.xml"/><Relationship Id="rId74" Type="http://schemas.openxmlformats.org/officeDocument/2006/relationships/slide" Target="slides/slide72.xml"/><Relationship Id="rId377" Type="http://schemas.openxmlformats.org/officeDocument/2006/relationships/slide" Target="slides/slide375.xml"/><Relationship Id="rId500" Type="http://schemas.openxmlformats.org/officeDocument/2006/relationships/slide" Target="slides/slide498.xml"/><Relationship Id="rId584" Type="http://schemas.openxmlformats.org/officeDocument/2006/relationships/slide" Target="slides/slide582.xml"/><Relationship Id="rId805" Type="http://schemas.openxmlformats.org/officeDocument/2006/relationships/slide" Target="slides/slide803.xml"/><Relationship Id="rId5" Type="http://schemas.openxmlformats.org/officeDocument/2006/relationships/slide" Target="slides/slide3.xml"/><Relationship Id="rId237" Type="http://schemas.openxmlformats.org/officeDocument/2006/relationships/slide" Target="slides/slide235.xml"/><Relationship Id="rId791" Type="http://schemas.openxmlformats.org/officeDocument/2006/relationships/slide" Target="slides/slide789.xml"/><Relationship Id="rId444" Type="http://schemas.openxmlformats.org/officeDocument/2006/relationships/slide" Target="slides/slide442.xml"/><Relationship Id="rId651" Type="http://schemas.openxmlformats.org/officeDocument/2006/relationships/slide" Target="slides/slide649.xml"/><Relationship Id="rId749" Type="http://schemas.openxmlformats.org/officeDocument/2006/relationships/slide" Target="slides/slide74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88" Type="http://schemas.openxmlformats.org/officeDocument/2006/relationships/slide" Target="slides/slide386.xml"/><Relationship Id="rId511" Type="http://schemas.openxmlformats.org/officeDocument/2006/relationships/slide" Target="slides/slide509.xml"/><Relationship Id="rId609" Type="http://schemas.openxmlformats.org/officeDocument/2006/relationships/slide" Target="slides/slide60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595" Type="http://schemas.openxmlformats.org/officeDocument/2006/relationships/slide" Target="slides/slide593.xml"/><Relationship Id="rId816" Type="http://schemas.openxmlformats.org/officeDocument/2006/relationships/slide" Target="slides/slide814.xml"/><Relationship Id="rId248" Type="http://schemas.openxmlformats.org/officeDocument/2006/relationships/slide" Target="slides/slide246.xml"/><Relationship Id="rId455" Type="http://schemas.openxmlformats.org/officeDocument/2006/relationships/slide" Target="slides/slide453.xml"/><Relationship Id="rId662" Type="http://schemas.openxmlformats.org/officeDocument/2006/relationships/slide" Target="slides/slide660.xml"/><Relationship Id="rId12" Type="http://schemas.openxmlformats.org/officeDocument/2006/relationships/slide" Target="slides/slide10.xml"/><Relationship Id="rId108" Type="http://schemas.openxmlformats.org/officeDocument/2006/relationships/slide" Target="slides/slide106.xml"/><Relationship Id="rId315" Type="http://schemas.openxmlformats.org/officeDocument/2006/relationships/slide" Target="slides/slide313.xml"/><Relationship Id="rId522" Type="http://schemas.openxmlformats.org/officeDocument/2006/relationships/slide" Target="slides/slide520.xml"/><Relationship Id="rId96" Type="http://schemas.openxmlformats.org/officeDocument/2006/relationships/slide" Target="slides/slide94.xml"/><Relationship Id="rId161" Type="http://schemas.openxmlformats.org/officeDocument/2006/relationships/slide" Target="slides/slide159.xml"/><Relationship Id="rId399" Type="http://schemas.openxmlformats.org/officeDocument/2006/relationships/slide" Target="slides/slide397.xml"/><Relationship Id="rId827" Type="http://schemas.openxmlformats.org/officeDocument/2006/relationships/slide" Target="slides/slide825.xml"/><Relationship Id="rId259" Type="http://schemas.openxmlformats.org/officeDocument/2006/relationships/slide" Target="slides/slide257.xml"/><Relationship Id="rId466" Type="http://schemas.openxmlformats.org/officeDocument/2006/relationships/slide" Target="slides/slide464.xml"/><Relationship Id="rId673" Type="http://schemas.openxmlformats.org/officeDocument/2006/relationships/slide" Target="slides/slide671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326" Type="http://schemas.openxmlformats.org/officeDocument/2006/relationships/slide" Target="slides/slide324.xml"/><Relationship Id="rId533" Type="http://schemas.openxmlformats.org/officeDocument/2006/relationships/slide" Target="slides/slide531.xml"/><Relationship Id="rId740" Type="http://schemas.openxmlformats.org/officeDocument/2006/relationships/slide" Target="slides/slide738.xml"/><Relationship Id="rId838" Type="http://schemas.openxmlformats.org/officeDocument/2006/relationships/slide" Target="slides/slide836.xml"/><Relationship Id="rId172" Type="http://schemas.openxmlformats.org/officeDocument/2006/relationships/slide" Target="slides/slide170.xml"/><Relationship Id="rId477" Type="http://schemas.openxmlformats.org/officeDocument/2006/relationships/slide" Target="slides/slide475.xml"/><Relationship Id="rId600" Type="http://schemas.openxmlformats.org/officeDocument/2006/relationships/slide" Target="slides/slide598.xml"/><Relationship Id="rId684" Type="http://schemas.openxmlformats.org/officeDocument/2006/relationships/slide" Target="slides/slide6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0153-BE19-4127-8362-1453F92CCD7B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8E85-0C2C-476B-AC19-BFCA792B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8E85-0C2C-476B-AC19-BFCA792BA272}" type="slidenum">
              <a:rPr lang="en-US" smtClean="0"/>
              <a:pPr/>
              <a:t>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5FA5EE9-C81A-40A2-9FB1-27982594628F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A77D50A-2418-4681-899E-6A078EE06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7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7B14108-FAB6-4246-87E1-915B67C7397F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5FFFC77-2463-4C27-9469-F5168B1F0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7C9FA01-578B-4706-8A9D-8CAB3A103C03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AAC3D03-77FE-41E1-AA62-4499A630A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E1527A9-BA20-4133-8341-D50A71B35700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5D5D179-F164-4AC0-BFA0-60A5ECFDE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3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3FD1CFB-B604-45DF-AE2C-6E4D6F4829BE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50BCA7A-6367-4AC6-9C41-B09144A2F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F80973C-1205-4238-BB34-602606B7506A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AF204A3-C630-4AEE-B10C-240D555B7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1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59B220C-8DEE-4488-A9D9-244E469ED0A4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D26AB02-EDE3-4C6A-BA98-8E1CF649D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3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BAAF19F-225E-4AE8-881F-5A45523BADB6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DF82434-855B-49B9-B100-989517F9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A669B0C-5F34-4AA6-AC49-02EEC05E3A55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3C70C1C-81C6-40B5-BAA5-5FF7DDBFA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39C4017-7460-4A24-88ED-3D6E987776A3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72463FF-0297-4C86-96E3-41894D132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5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13069FA-48EF-4618-8D5C-E6A1D28D5DB1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0CF8A16-091A-49C3-BC9D-E66D1CDA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CB3F2D7-11D2-463D-83D3-06565AF3EA64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DA9B6B2-1CA4-4303-B4AE-C9B5E4D6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1. </a:t>
            </a:r>
            <a:r>
              <a:rPr lang="pl-PL" sz="4400" dirty="0" err="1" smtClean="0">
                <a:solidFill>
                  <a:schemeClr val="bg1"/>
                </a:solidFill>
              </a:rPr>
              <a:t>Aaa</a:t>
            </a:r>
            <a:r>
              <a:rPr lang="pl-PL" sz="4400" dirty="0" smtClean="0">
                <a:solidFill>
                  <a:schemeClr val="bg1"/>
                </a:solidFill>
              </a:rPr>
              <a:t> Israel, </a:t>
            </a:r>
            <a:r>
              <a:rPr lang="pl-PL" sz="4400" dirty="0" err="1" smtClean="0">
                <a:solidFill>
                  <a:schemeClr val="bg1"/>
                </a:solidFill>
              </a:rPr>
              <a:t>sh’ma</a:t>
            </a:r>
            <a:r>
              <a:rPr lang="pl-PL" sz="4400" dirty="0" smtClean="0">
                <a:solidFill>
                  <a:schemeClr val="bg1"/>
                </a:solidFill>
              </a:rPr>
              <a:t> Israel  </a:t>
            </a:r>
            <a:r>
              <a:rPr lang="pl-PL" sz="3600" dirty="0" smtClean="0">
                <a:solidFill>
                  <a:schemeClr val="bg1"/>
                </a:solidFill>
              </a:rPr>
              <a:t>/x2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Słuchaj Izraelu    </a:t>
            </a:r>
            <a:r>
              <a:rPr lang="pl-PL" sz="3600" dirty="0" smtClean="0">
                <a:solidFill>
                  <a:schemeClr val="bg1"/>
                </a:solidFill>
              </a:rPr>
              <a:t>/x2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jest Twoim Bogiem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jest Jedyny</a:t>
            </a:r>
          </a:p>
          <a:p>
            <a:pPr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6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32. Czy wiesz, że to już czas,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aby wielbić Pana tu, w miejscu,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gdzie przebywa Jego Duch?	</a:t>
            </a:r>
            <a:r>
              <a:rPr lang="pl-PL" sz="2000" dirty="0" smtClean="0">
                <a:solidFill>
                  <a:schemeClr val="bg1"/>
                </a:solidFill>
              </a:rPr>
              <a:t>C e F C 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100" dirty="0" smtClean="0">
                <a:solidFill>
                  <a:schemeClr val="bg1"/>
                </a:solidFill>
              </a:rPr>
              <a:t>Es d G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 Pana zbliżmy się,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niech chwała Jemu brzmi, niech będzie wywyższony Boży Syn.	</a:t>
            </a:r>
            <a:r>
              <a:rPr lang="pl-PL" sz="1800" dirty="0" smtClean="0">
                <a:solidFill>
                  <a:schemeClr val="bg1"/>
                </a:solidFill>
              </a:rPr>
              <a:t>d e F e  </a:t>
            </a:r>
            <a:r>
              <a:rPr lang="pl-PL" sz="1700" dirty="0" smtClean="0">
                <a:solidFill>
                  <a:schemeClr val="bg1"/>
                </a:solidFill>
              </a:rPr>
              <a:t>Es F G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  <a:tabLst>
                <a:tab pos="725488" algn="l"/>
                <a:tab pos="6464300" algn="l"/>
              </a:tabLst>
            </a:pPr>
            <a:r>
              <a:rPr lang="pl-PL" sz="4400" dirty="0" smtClean="0">
                <a:solidFill>
                  <a:schemeClr val="bg1"/>
                </a:solidFill>
              </a:rPr>
              <a:t>	Chwalmy Go, chwalmy Go,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chwalmy Go, alleluja!  </a:t>
            </a:r>
            <a:r>
              <a:rPr lang="pl-PL" sz="1800" dirty="0" smtClean="0">
                <a:solidFill>
                  <a:schemeClr val="bg1"/>
                </a:solidFill>
              </a:rPr>
              <a:t>/x2	  F G e a F G C C7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Bogu miła jest modlitwa Jego ludu, Pragnie uwielbienia z naszych serc.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 Pana zbliżmy się,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niech chwała Jemu brzmi,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niech będzie wywyższony Boży Syn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Chwalmy Go, chwalmy Go,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chwalmy Go, alleluja!  </a:t>
            </a:r>
            <a:r>
              <a:rPr lang="pl-PL" sz="1800" dirty="0" smtClean="0">
                <a:solidFill>
                  <a:schemeClr val="bg1"/>
                </a:solidFill>
              </a:rPr>
              <a:t>/x2 F G e a F G C C7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33</a:t>
            </a:r>
            <a:r>
              <a:rPr lang="pl-PL" sz="4400" dirty="0">
                <a:solidFill>
                  <a:schemeClr val="bg1"/>
                </a:solidFill>
              </a:rPr>
              <a:t>. Daj mi usłyszeć Twój głos, rozpoznać go.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mi wybierać Twe słowa pośród tysiąca słów.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mi zobaczyć Twą twarz, zatrzymać wzrok.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Pokój znajduję w Tobie, gdy widzę Ciebie blisko.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</a:t>
            </a:r>
            <a:r>
              <a:rPr lang="pl-PL" sz="4400" dirty="0" smtClean="0">
                <a:solidFill>
                  <a:schemeClr val="bg1"/>
                </a:solidFill>
              </a:rPr>
              <a:t>. /x4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590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Daj </a:t>
            </a:r>
            <a:r>
              <a:rPr lang="pl-PL" sz="4400" dirty="0">
                <a:solidFill>
                  <a:schemeClr val="bg1"/>
                </a:solidFill>
              </a:rPr>
              <a:t>mi łaskę Twą, bym nie bał się.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mi uwierzyć, że mogę czynić cuda w Twoje Imię.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/x4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Postaw </a:t>
            </a:r>
            <a:r>
              <a:rPr lang="pl-PL" sz="4400" dirty="0">
                <a:solidFill>
                  <a:schemeClr val="bg1"/>
                </a:solidFill>
              </a:rPr>
              <a:t>mnie mocno na skale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Umocnij mnie, wybieram Cię na zawsze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/x4 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27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Gdybyś </a:t>
            </a:r>
            <a:r>
              <a:rPr lang="pl-PL" sz="4400" dirty="0">
                <a:solidFill>
                  <a:schemeClr val="bg1"/>
                </a:solidFill>
              </a:rPr>
              <a:t>mówił językami świata tego, nie znał granic,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Wiedzę jego posiadł pełną, nic nie będziesz miał.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To, co widzisz i co słyszysz, co smakujesz i co liczysz,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Co posiadasz, to posiada cię.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 ja kocham cię, mówi Pan.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Naprawdę kocham cię, na wieki kocham cię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69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Miłość </a:t>
            </a:r>
            <a:r>
              <a:rPr lang="pl-PL" sz="4400" dirty="0">
                <a:solidFill>
                  <a:schemeClr val="bg1"/>
                </a:solidFill>
              </a:rPr>
              <a:t>czeka, nie zawodzi,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Kiedy zdradzisz – nie odchodzę.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Miłość nigdy nie ustaje, trwa.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Jestem w tobie, zawsze byłem,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Czekam dzisiaj - każdą chwilę z tobą spędzić,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Życie twoje, chcę.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 ja kocham cię, mówi Pan.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Naprawdę kocham cię, na wieki kocham cię.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659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152400" y="892388"/>
            <a:ext cx="8991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33a. Do Ciebie Panie, woła dusza moja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tęskni ciało 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Gdy nie ma Cię Moje serce ogarnia lęk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Przyjdź dotknij mnie rozraduj mnie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 </a:t>
            </a:r>
            <a:r>
              <a:rPr kumimoji="0" lang="pl-PL" sz="4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     </a:t>
            </a: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Jezu, pragnę blisko Ciebie być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      Jezu, w Twych ramionach się skryć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      Słodycz Twą poznawać co dnia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100" dirty="0" smtClean="0">
                <a:solidFill>
                  <a:schemeClr val="bg1"/>
                </a:solidFill>
                <a:ea typeface="Times New Roman" pitchFamily="18" charset="0"/>
              </a:rPr>
              <a:t>        Przy sercu Twym </a:t>
            </a: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trwać </a:t>
            </a:r>
            <a:endParaRPr kumimoji="0" lang="pl-PL" sz="4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5. Bądź </a:t>
            </a:r>
            <a:r>
              <a:rPr lang="pl-PL" sz="4400" dirty="0">
                <a:solidFill>
                  <a:schemeClr val="bg1"/>
                </a:solidFill>
              </a:rPr>
              <a:t>pochwalony,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</a:t>
            </a:r>
            <a:r>
              <a:rPr lang="pl-PL" sz="4400" dirty="0">
                <a:solidFill>
                  <a:schemeClr val="bg1"/>
                </a:solidFill>
              </a:rPr>
              <a:t>pochwalony/x2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</a:t>
            </a:r>
            <a:r>
              <a:rPr lang="pl-PL" sz="4400" dirty="0">
                <a:solidFill>
                  <a:schemeClr val="bg1"/>
                </a:solidFill>
              </a:rPr>
              <a:t>pochwalony na niebie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</a:t>
            </a:r>
            <a:r>
              <a:rPr lang="pl-PL" sz="4400" dirty="0">
                <a:solidFill>
                  <a:schemeClr val="bg1"/>
                </a:solidFill>
              </a:rPr>
              <a:t>pochwalony na ziemi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</a:t>
            </a:r>
            <a:r>
              <a:rPr lang="pl-PL" sz="4400" dirty="0">
                <a:solidFill>
                  <a:schemeClr val="bg1"/>
                </a:solidFill>
              </a:rPr>
              <a:t>pochwalony w świątyni tej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</a:t>
            </a:r>
            <a:r>
              <a:rPr lang="pl-PL" sz="4400" dirty="0">
                <a:solidFill>
                  <a:schemeClr val="bg1"/>
                </a:solidFill>
              </a:rPr>
              <a:t>, Jezu, pochwalony bądź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34. Do mnie wróć, zbawię cię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cała ziemio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jam jest Bóg i twój Pan Jedyny!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Przyjdźcie tu, zbawi was,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przyjdźcie do Pana.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On nasz Pan i nasz Bóg Jedyny.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35. Dotknął mnie dziś Pan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radość ogromną w sercu mam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tej radości chcę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Śpiewać i klaskać w dłonie swe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Więc wszyscy razem chwalmy 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Za to, że trzyma nas ręką swą. 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36. Dotknij Panie moich oczu,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abym przejrzał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Dotknij Panie moich warg,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abym przemówił uwielbieniem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Dotknij Panie mego serca i oczyść je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Twój Święty Duch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Dziś ogarnie mnie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850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37. Duchu </a:t>
            </a:r>
            <a:r>
              <a:rPr lang="pl-PL" sz="4400" dirty="0">
                <a:solidFill>
                  <a:schemeClr val="bg1"/>
                </a:solidFill>
              </a:rPr>
              <a:t>Boży, Duchu </a:t>
            </a:r>
            <a:r>
              <a:rPr lang="pl-PL" sz="4400" dirty="0" smtClean="0">
                <a:solidFill>
                  <a:schemeClr val="bg1"/>
                </a:solidFill>
              </a:rPr>
              <a:t>prawdy </a:t>
            </a:r>
            <a:r>
              <a:rPr lang="pl-PL" sz="4400" dirty="0">
                <a:solidFill>
                  <a:schemeClr val="bg1"/>
                </a:solidFill>
              </a:rPr>
              <a:t>i światłości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mieszkaj w mojej duszy poprzez łaskę Swą.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</a:t>
            </a:r>
            <a:r>
              <a:rPr lang="pl-PL" sz="4400" dirty="0">
                <a:solidFill>
                  <a:schemeClr val="bg1"/>
                </a:solidFill>
              </a:rPr>
              <a:t>Twoje tchnienie rozprasza ciemności,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Duchu miłości i miłosierdzia.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</a:t>
            </a:r>
            <a:r>
              <a:rPr lang="pl-PL" sz="4400" dirty="0">
                <a:solidFill>
                  <a:schemeClr val="bg1"/>
                </a:solidFill>
              </a:rPr>
              <a:t>wlewasz w serce me balsam </a:t>
            </a:r>
            <a:r>
              <a:rPr lang="pl-PL" sz="4400" dirty="0" smtClean="0">
                <a:solidFill>
                  <a:schemeClr val="bg1"/>
                </a:solidFill>
              </a:rPr>
              <a:t>ufności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Twa łaska w dobrym mą duszę utwierdza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</a:t>
            </a:r>
            <a:r>
              <a:rPr lang="pl-PL" sz="4400" dirty="0">
                <a:solidFill>
                  <a:schemeClr val="bg1"/>
                </a:solidFill>
              </a:rPr>
              <a:t>Boży, Duchu prawdy i światłości…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 Duchu Boży, pokoju i </a:t>
            </a:r>
            <a:r>
              <a:rPr lang="pl-PL" sz="4400" dirty="0" smtClean="0">
                <a:solidFill>
                  <a:schemeClr val="bg1"/>
                </a:solidFill>
              </a:rPr>
              <a:t>radości,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który pokrzepiasz me serce spragnione,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wlewasz w nie żywy zdrój Bożej miłości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do walki czynisz je nieustraszone. Duchu…</a:t>
            </a:r>
          </a:p>
        </p:txBody>
      </p:sp>
    </p:spTree>
    <p:extLst>
      <p:ext uri="{BB962C8B-B14F-4D97-AF65-F5344CB8AC3E}">
        <p14:creationId xmlns:p14="http://schemas.microsoft.com/office/powerpoint/2010/main" val="39608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38. </a:t>
            </a:r>
            <a:r>
              <a:rPr lang="pl-PL" sz="4100" dirty="0">
                <a:solidFill>
                  <a:schemeClr val="bg1"/>
                </a:solidFill>
              </a:rPr>
              <a:t>Duchu Święty Boże przyjdź, </a:t>
            </a:r>
            <a:r>
              <a:rPr lang="pl-PL" sz="4100" dirty="0" smtClean="0">
                <a:solidFill>
                  <a:schemeClr val="bg1"/>
                </a:solidFill>
              </a:rPr>
              <a:t>	</a:t>
            </a:r>
            <a:r>
              <a:rPr lang="pl-PL" sz="1800" dirty="0" smtClean="0">
                <a:solidFill>
                  <a:schemeClr val="bg1"/>
                </a:solidFill>
              </a:rPr>
              <a:t>e </a:t>
            </a:r>
            <a:r>
              <a:rPr lang="pl-PL" sz="1800" dirty="0">
                <a:solidFill>
                  <a:schemeClr val="bg1"/>
                </a:solidFill>
              </a:rPr>
              <a:t>h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Przyjdź Duchu Światło </a:t>
            </a:r>
            <a:r>
              <a:rPr lang="pl-PL" sz="4100" dirty="0" smtClean="0">
                <a:solidFill>
                  <a:schemeClr val="bg1"/>
                </a:solidFill>
              </a:rPr>
              <a:t>			</a:t>
            </a:r>
            <a:r>
              <a:rPr lang="pl-PL" sz="1800" dirty="0" smtClean="0">
                <a:solidFill>
                  <a:schemeClr val="bg1"/>
                </a:solidFill>
              </a:rPr>
              <a:t>e </a:t>
            </a:r>
            <a:r>
              <a:rPr lang="pl-PL" sz="1800" dirty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Duchu Ogniu przyjdź </a:t>
            </a:r>
            <a:r>
              <a:rPr lang="pl-PL" sz="4100" dirty="0" smtClean="0">
                <a:solidFill>
                  <a:schemeClr val="bg1"/>
                </a:solidFill>
              </a:rPr>
              <a:t>				</a:t>
            </a:r>
            <a:r>
              <a:rPr lang="pl-PL" sz="1800" dirty="0" smtClean="0">
                <a:solidFill>
                  <a:schemeClr val="bg1"/>
                </a:solidFill>
              </a:rPr>
              <a:t>G </a:t>
            </a:r>
            <a:r>
              <a:rPr lang="pl-PL" sz="1800" dirty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Przyjdź i rozpal nas </a:t>
            </a:r>
            <a:r>
              <a:rPr lang="pl-PL" sz="4100" dirty="0" smtClean="0">
                <a:solidFill>
                  <a:schemeClr val="bg1"/>
                </a:solidFill>
              </a:rPr>
              <a:t>				</a:t>
            </a:r>
            <a:r>
              <a:rPr lang="pl-PL" sz="1800" dirty="0" smtClean="0">
                <a:solidFill>
                  <a:schemeClr val="bg1"/>
                </a:solidFill>
              </a:rPr>
              <a:t>h </a:t>
            </a:r>
            <a:r>
              <a:rPr lang="pl-PL" sz="1800" dirty="0">
                <a:solidFill>
                  <a:schemeClr val="bg1"/>
                </a:solidFill>
              </a:rPr>
              <a:t>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Przyjdź Duchu Ojca, bądź naszym światłem </a:t>
            </a:r>
            <a:r>
              <a:rPr lang="pl-PL" sz="4100" dirty="0" smtClean="0">
                <a:solidFill>
                  <a:schemeClr val="bg1"/>
                </a:solidFill>
              </a:rPr>
              <a:t>						</a:t>
            </a:r>
            <a:r>
              <a:rPr lang="pl-PL" sz="1800" dirty="0" smtClean="0">
                <a:solidFill>
                  <a:schemeClr val="bg1"/>
                </a:solidFill>
              </a:rPr>
              <a:t>ehe </a:t>
            </a:r>
            <a:r>
              <a:rPr lang="pl-PL" sz="1800" dirty="0">
                <a:solidFill>
                  <a:schemeClr val="bg1"/>
                </a:solidFill>
              </a:rPr>
              <a:t>he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Niech promienieje Twej chwały blask </a:t>
            </a:r>
            <a:r>
              <a:rPr lang="pl-PL" sz="1800" dirty="0">
                <a:solidFill>
                  <a:schemeClr val="bg1"/>
                </a:solidFill>
              </a:rPr>
              <a:t>D G h 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O Świadku prawdziwy, umocnij nas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Chcemy rozgłaszać - zmartwychwstał Pan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Przyjdź Źródło Niebieskie, przyjdź Zdroju </a:t>
            </a:r>
            <a:r>
              <a:rPr lang="pl-PL" sz="4100" dirty="0" smtClean="0">
                <a:solidFill>
                  <a:schemeClr val="bg1"/>
                </a:solidFill>
              </a:rPr>
              <a:t>Życia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Bądź uzdrowieniem, moc sercom daj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O Duchu radości rozraduj Kościół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Niech płynie z serc naszych Baranka </a:t>
            </a:r>
            <a:r>
              <a:rPr lang="pl-PL" sz="4100" dirty="0" smtClean="0">
                <a:solidFill>
                  <a:schemeClr val="bg1"/>
                </a:solidFill>
              </a:rPr>
              <a:t>pieśń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Ty daj nam doświadczyć miłości Ojca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Oblicze Chrystusa objawiaj </a:t>
            </a:r>
            <a:r>
              <a:rPr lang="pl-PL" sz="4100" dirty="0" smtClean="0">
                <a:solidFill>
                  <a:schemeClr val="bg1"/>
                </a:solidFill>
              </a:rPr>
              <a:t>nam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Bądź nam tchnieniem życia, światła promieniem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Przez Ciebie jaśnieje Chrystusa </a:t>
            </a:r>
            <a:r>
              <a:rPr lang="pl-PL" sz="4100" dirty="0" smtClean="0">
                <a:solidFill>
                  <a:schemeClr val="bg1"/>
                </a:solidFill>
              </a:rPr>
              <a:t>krzyż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39. Duchu Święty, Duchu Święty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 przyjdź i rozpal </a:t>
            </a:r>
            <a:r>
              <a:rPr lang="pl-PL" sz="4400" dirty="0">
                <a:solidFill>
                  <a:schemeClr val="bg1"/>
                </a:solidFill>
              </a:rPr>
              <a:t>nas</a:t>
            </a:r>
            <a:br>
              <a:rPr lang="pl-PL" sz="4400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>rozraduj nas miłość nam </a:t>
            </a:r>
            <a:r>
              <a:rPr lang="pl-PL" sz="4400" dirty="0" smtClean="0">
                <a:solidFill>
                  <a:schemeClr val="bg1"/>
                </a:solidFill>
              </a:rPr>
              <a:t>daj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Przyjdź</a:t>
            </a:r>
            <a:r>
              <a:rPr lang="pl-PL" sz="4400" dirty="0">
                <a:solidFill>
                  <a:schemeClr val="bg1"/>
                </a:solidFill>
              </a:rPr>
              <a:t>, napełnij </a:t>
            </a:r>
            <a:r>
              <a:rPr lang="pl-PL" sz="4400" dirty="0" smtClean="0">
                <a:solidFill>
                  <a:schemeClr val="bg1"/>
                </a:solidFill>
              </a:rPr>
              <a:t>nas i </a:t>
            </a:r>
            <a:r>
              <a:rPr lang="pl-PL" sz="4400" dirty="0">
                <a:solidFill>
                  <a:schemeClr val="bg1"/>
                </a:solidFill>
              </a:rPr>
              <a:t>ulecz nas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miłością Swą	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i utul nas, rozkochaj nas, miłość nam daj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40. </a:t>
            </a:r>
            <a:r>
              <a:rPr lang="pl-PL" sz="4400" dirty="0">
                <a:solidFill>
                  <a:schemeClr val="bg1"/>
                </a:solidFill>
              </a:rPr>
              <a:t>Duchu Święty, Duchu </a:t>
            </a:r>
            <a:r>
              <a:rPr lang="pl-PL" sz="4400" dirty="0" smtClean="0">
                <a:solidFill>
                  <a:schemeClr val="bg1"/>
                </a:solidFill>
              </a:rPr>
              <a:t>Święty		 </a:t>
            </a:r>
            <a:r>
              <a:rPr lang="pl-PL" sz="1900" dirty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Przyjdź dotknij mnie Panie mój </a:t>
            </a:r>
            <a:r>
              <a:rPr lang="pl-PL" sz="4400" dirty="0" smtClean="0">
                <a:solidFill>
                  <a:schemeClr val="bg1"/>
                </a:solidFill>
              </a:rPr>
              <a:t>		</a:t>
            </a:r>
            <a:r>
              <a:rPr lang="pl-PL" sz="1900" dirty="0" smtClean="0">
                <a:solidFill>
                  <a:schemeClr val="bg1"/>
                </a:solidFill>
              </a:rPr>
              <a:t>GAD</a:t>
            </a:r>
            <a:endParaRPr lang="pl-PL" sz="19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Twa miłość, Niech Twa miłość </a:t>
            </a:r>
            <a:r>
              <a:rPr lang="pl-PL" sz="1900" dirty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Rozleje się w sercu mym </a:t>
            </a:r>
            <a:r>
              <a:rPr lang="pl-PL" sz="4400" dirty="0" smtClean="0">
                <a:solidFill>
                  <a:schemeClr val="bg1"/>
                </a:solidFill>
              </a:rPr>
              <a:t>			</a:t>
            </a:r>
            <a:r>
              <a:rPr lang="pl-PL" sz="1900" dirty="0" smtClean="0">
                <a:solidFill>
                  <a:schemeClr val="bg1"/>
                </a:solidFill>
              </a:rPr>
              <a:t>GAD</a:t>
            </a:r>
            <a:endParaRPr lang="pl-PL" sz="19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Usłysz mój głos Panie wzywam Cię </a:t>
            </a:r>
            <a:r>
              <a:rPr lang="pl-PL" sz="4400" dirty="0" smtClean="0">
                <a:solidFill>
                  <a:schemeClr val="bg1"/>
                </a:solidFill>
              </a:rPr>
              <a:t>	</a:t>
            </a:r>
            <a:r>
              <a:rPr lang="pl-PL" sz="1900" dirty="0" smtClean="0">
                <a:solidFill>
                  <a:schemeClr val="bg1"/>
                </a:solidFill>
              </a:rPr>
              <a:t>GAD</a:t>
            </a:r>
            <a:endParaRPr lang="pl-PL" sz="19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Pragnę doświadczyć obecności Twej </a:t>
            </a:r>
            <a:r>
              <a:rPr lang="pl-PL" sz="1900" dirty="0">
                <a:solidFill>
                  <a:schemeClr val="bg1"/>
                </a:solidFill>
              </a:rPr>
              <a:t>GAD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Chcę byś dotknął teraz </a:t>
            </a:r>
            <a:r>
              <a:rPr lang="pl-PL" sz="4400" dirty="0" smtClean="0">
                <a:solidFill>
                  <a:schemeClr val="bg1"/>
                </a:solidFill>
              </a:rPr>
              <a:t>mnie		 </a:t>
            </a:r>
            <a:r>
              <a:rPr lang="pl-PL" sz="1900" dirty="0" err="1">
                <a:solidFill>
                  <a:schemeClr val="bg1"/>
                </a:solidFill>
              </a:rPr>
              <a:t>GAh</a:t>
            </a:r>
            <a:endParaRPr lang="pl-PL" sz="19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Duchu Święty przyjdź </a:t>
            </a:r>
            <a:r>
              <a:rPr lang="pl-PL" sz="4400" dirty="0" smtClean="0">
                <a:solidFill>
                  <a:schemeClr val="bg1"/>
                </a:solidFill>
              </a:rPr>
              <a:t>			</a:t>
            </a:r>
            <a:r>
              <a:rPr lang="pl-PL" sz="1900" dirty="0" smtClean="0">
                <a:solidFill>
                  <a:schemeClr val="bg1"/>
                </a:solidFill>
              </a:rPr>
              <a:t>A </a:t>
            </a:r>
            <a:r>
              <a:rPr lang="pl-PL" sz="1900" dirty="0">
                <a:solidFill>
                  <a:schemeClr val="bg1"/>
                </a:solidFill>
              </a:rPr>
              <a:t>D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41. Duchu Święty, ogarnij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Otwórz oczy mego serca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Napełnij miłością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 Święty, Ja kocham Cię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Twa święta wola pełni się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42. </a:t>
            </a:r>
            <a:r>
              <a:rPr lang="pl-PL" sz="4000" dirty="0">
                <a:solidFill>
                  <a:schemeClr val="bg1"/>
                </a:solidFill>
              </a:rPr>
              <a:t>Duchu Święty, ogrzej mnie miłością </a:t>
            </a:r>
            <a:r>
              <a:rPr lang="pl-PL" sz="4000" dirty="0" smtClean="0">
                <a:solidFill>
                  <a:schemeClr val="bg1"/>
                </a:solidFill>
              </a:rPr>
              <a:t>Swą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Duchu Święty, niech światłem Twoim znów </a:t>
            </a:r>
            <a:r>
              <a:rPr lang="pl-PL" sz="4000" dirty="0" smtClean="0">
                <a:solidFill>
                  <a:schemeClr val="bg1"/>
                </a:solidFill>
              </a:rPr>
              <a:t>zapłonę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Do serca mego przyjdź, zechciej ze mną iść 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Nadzieją, wiarą Twoją pragnę żyć</a:t>
            </a:r>
            <a:r>
              <a:rPr lang="pl-PL" sz="4000" dirty="0" smtClean="0">
                <a:solidFill>
                  <a:schemeClr val="bg1"/>
                </a:solidFill>
              </a:rPr>
              <a:t>.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Duchu </a:t>
            </a:r>
            <a:r>
              <a:rPr lang="pl-PL" sz="4000" dirty="0">
                <a:solidFill>
                  <a:schemeClr val="bg1"/>
                </a:solidFill>
              </a:rPr>
              <a:t>Święty... Duchu </a:t>
            </a:r>
            <a:r>
              <a:rPr lang="pl-PL" sz="4000" dirty="0" smtClean="0">
                <a:solidFill>
                  <a:schemeClr val="bg1"/>
                </a:solidFill>
              </a:rPr>
              <a:t>Prawdy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Przyjdź </a:t>
            </a:r>
            <a:r>
              <a:rPr lang="pl-PL" sz="4000" dirty="0">
                <a:solidFill>
                  <a:schemeClr val="bg1"/>
                </a:solidFill>
              </a:rPr>
              <a:t>do serca mego </a:t>
            </a:r>
            <a:r>
              <a:rPr lang="pl-PL" sz="4000" dirty="0" smtClean="0">
                <a:solidFill>
                  <a:schemeClr val="bg1"/>
                </a:solidFill>
              </a:rPr>
              <a:t>Panie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Wypełnij </a:t>
            </a:r>
            <a:r>
              <a:rPr lang="pl-PL" sz="4000" dirty="0">
                <a:solidFill>
                  <a:schemeClr val="bg1"/>
                </a:solidFill>
              </a:rPr>
              <a:t>je </a:t>
            </a:r>
            <a:r>
              <a:rPr lang="pl-PL" sz="4000" dirty="0" smtClean="0">
                <a:solidFill>
                  <a:schemeClr val="bg1"/>
                </a:solidFill>
              </a:rPr>
              <a:t>miłowaniem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Niech </a:t>
            </a:r>
            <a:r>
              <a:rPr lang="pl-PL" sz="4000" dirty="0">
                <a:solidFill>
                  <a:schemeClr val="bg1"/>
                </a:solidFill>
              </a:rPr>
              <a:t>na zawsze Twym </a:t>
            </a:r>
            <a:r>
              <a:rPr lang="pl-PL" sz="4000" dirty="0" smtClean="0">
                <a:solidFill>
                  <a:schemeClr val="bg1"/>
                </a:solidFill>
              </a:rPr>
              <a:t>zostanie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5a</a:t>
            </a:r>
            <a:r>
              <a:rPr lang="pl-PL" sz="4400" dirty="0">
                <a:solidFill>
                  <a:schemeClr val="bg1"/>
                </a:solidFill>
              </a:rPr>
              <a:t>. Będę chwalił Pana na wieki, chwalił Pana na wieki,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bez </a:t>
            </a:r>
            <a:r>
              <a:rPr lang="pl-PL" sz="4400" dirty="0">
                <a:solidFill>
                  <a:schemeClr val="bg1"/>
                </a:solidFill>
              </a:rPr>
              <a:t>końca me usta niech wielbią Go.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Wysławiaj Pana ze mą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</a:t>
            </a:r>
            <a:r>
              <a:rPr lang="pl-PL" sz="4400" dirty="0">
                <a:solidFill>
                  <a:schemeClr val="bg1"/>
                </a:solidFill>
              </a:rPr>
              <a:t>razem wywyższajmy </a:t>
            </a:r>
            <a:r>
              <a:rPr lang="pl-PL" sz="4400" dirty="0" smtClean="0">
                <a:solidFill>
                  <a:schemeClr val="bg1"/>
                </a:solidFill>
              </a:rPr>
              <a:t>Jego Imię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Będę chwalił Pana na wieki, chwalił Pana na wieki, bez końca me usta niech wielbią Go.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43. Duchu Święty powiej wiatrem 	</a:t>
            </a:r>
            <a:r>
              <a:rPr lang="pl-PL" sz="2000" dirty="0" smtClean="0">
                <a:solidFill>
                  <a:schemeClr val="bg1"/>
                </a:solidFill>
              </a:rPr>
              <a:t>D h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z mocą na nas zstąp    			</a:t>
            </a:r>
            <a:r>
              <a:rPr lang="pl-PL" sz="2000" dirty="0" smtClean="0">
                <a:solidFill>
                  <a:schemeClr val="bg1"/>
                </a:solidFill>
              </a:rPr>
              <a:t>G e A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miłością w naszych sercach   </a:t>
            </a:r>
            <a:r>
              <a:rPr lang="pl-PL" sz="2000" dirty="0" smtClean="0">
                <a:solidFill>
                  <a:schemeClr val="bg1"/>
                </a:solidFill>
              </a:rPr>
              <a:t>D h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Światłem ogarnij nas                  	 </a:t>
            </a:r>
            <a:r>
              <a:rPr lang="pl-PL" sz="2000" dirty="0" smtClean="0">
                <a:solidFill>
                  <a:schemeClr val="bg1"/>
                </a:solidFill>
              </a:rPr>
              <a:t>G e A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Daj nowe oczy, ześlij swój ogień     </a:t>
            </a:r>
            <a:r>
              <a:rPr lang="pl-PL" sz="2000" dirty="0" err="1" smtClean="0">
                <a:solidFill>
                  <a:schemeClr val="bg1"/>
                </a:solidFill>
              </a:rPr>
              <a:t>Dh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jedność z Tobą daj                     </a:t>
            </a:r>
            <a:r>
              <a:rPr lang="pl-PL" sz="2000" dirty="0" smtClean="0">
                <a:solidFill>
                  <a:schemeClr val="bg1"/>
                </a:solidFill>
              </a:rPr>
              <a:t> G e A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czterech wiatrów przybądź Duchu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Powiej mocą, ożyw nas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wolnością w naszych sercach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Życiem wypełnij nas.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Daj nowe oczy, ześlij swój ogień     </a:t>
            </a:r>
            <a:r>
              <a:rPr lang="pl-PL" sz="2000" dirty="0" err="1" smtClean="0">
                <a:solidFill>
                  <a:schemeClr val="bg1"/>
                </a:solidFill>
              </a:rPr>
              <a:t>Dh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jedność z Tobą daj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44. Duchu Święty przyjdź	/x4 </a:t>
            </a:r>
            <a:r>
              <a:rPr lang="pl-PL" sz="1800" dirty="0" smtClean="0">
                <a:solidFill>
                  <a:schemeClr val="bg1"/>
                </a:solidFill>
              </a:rPr>
              <a:t> D A D </a:t>
            </a:r>
            <a:r>
              <a:rPr lang="pl-PL" sz="1800" dirty="0" err="1" smtClean="0">
                <a:solidFill>
                  <a:schemeClr val="bg1"/>
                </a:solidFill>
              </a:rPr>
              <a:t>D</a:t>
            </a:r>
            <a:r>
              <a:rPr lang="pl-PL" sz="1800" dirty="0" smtClean="0">
                <a:solidFill>
                  <a:schemeClr val="bg1"/>
                </a:solidFill>
              </a:rPr>
              <a:t>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Niech wiara zagości		</a:t>
            </a:r>
            <a:r>
              <a:rPr lang="pl-PL" sz="1800" dirty="0" smtClean="0">
                <a:solidFill>
                  <a:schemeClr val="bg1"/>
                </a:solidFill>
              </a:rPr>
              <a:t>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Nadzieja zagości	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Niech miłość zagości w nas	</a:t>
            </a:r>
            <a:r>
              <a:rPr lang="pl-PL" sz="1800" dirty="0" smtClean="0">
                <a:solidFill>
                  <a:schemeClr val="bg1"/>
                </a:solidFill>
              </a:rPr>
              <a:t>G D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Wołamy przyjdź				</a:t>
            </a:r>
            <a:r>
              <a:rPr lang="pl-PL" sz="1800" dirty="0" smtClean="0">
                <a:solidFill>
                  <a:schemeClr val="bg1"/>
                </a:solidFill>
              </a:rPr>
              <a:t>(C)G D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45. </a:t>
            </a:r>
            <a:r>
              <a:rPr lang="pl-PL" sz="4400" dirty="0">
                <a:solidFill>
                  <a:schemeClr val="bg1"/>
                </a:solidFill>
              </a:rPr>
              <a:t>Duchu Święty przyjdź,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działaj </a:t>
            </a:r>
            <a:r>
              <a:rPr lang="pl-PL" sz="4400" dirty="0">
                <a:solidFill>
                  <a:schemeClr val="bg1"/>
                </a:solidFill>
              </a:rPr>
              <a:t>pośród nas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Duchu </a:t>
            </a:r>
            <a:r>
              <a:rPr lang="pl-PL" sz="4400" dirty="0">
                <a:solidFill>
                  <a:schemeClr val="bg1"/>
                </a:solidFill>
              </a:rPr>
              <a:t>Święty przyjdź,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odnów </a:t>
            </a:r>
            <a:r>
              <a:rPr lang="pl-PL" sz="4400" dirty="0">
                <a:solidFill>
                  <a:schemeClr val="bg1"/>
                </a:solidFill>
              </a:rPr>
              <a:t>radość w nas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Duchu </a:t>
            </a:r>
            <a:r>
              <a:rPr lang="pl-PL" sz="4400" dirty="0">
                <a:solidFill>
                  <a:schemeClr val="bg1"/>
                </a:solidFill>
              </a:rPr>
              <a:t>przyjdź z darem Twym,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oczyść </a:t>
            </a:r>
            <a:r>
              <a:rPr lang="pl-PL" sz="4400" dirty="0">
                <a:solidFill>
                  <a:schemeClr val="bg1"/>
                </a:solidFill>
              </a:rPr>
              <a:t>serce me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Duchu </a:t>
            </a:r>
            <a:r>
              <a:rPr lang="pl-PL" sz="4400" dirty="0">
                <a:solidFill>
                  <a:schemeClr val="bg1"/>
                </a:solidFill>
              </a:rPr>
              <a:t>przyjdź z mocą swą,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pragnę </a:t>
            </a:r>
            <a:r>
              <a:rPr lang="pl-PL" sz="4400" dirty="0">
                <a:solidFill>
                  <a:schemeClr val="bg1"/>
                </a:solidFill>
              </a:rPr>
              <a:t>Cię 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Mądrość </a:t>
            </a:r>
            <a:r>
              <a:rPr lang="pl-PL" sz="4400" dirty="0">
                <a:solidFill>
                  <a:schemeClr val="bg1"/>
                </a:solidFill>
              </a:rPr>
              <a:t>Tchnij w serce me, proszę </a:t>
            </a:r>
            <a:r>
              <a:rPr lang="pl-PL" sz="4400" dirty="0" smtClean="0">
                <a:solidFill>
                  <a:schemeClr val="bg1"/>
                </a:solidFill>
              </a:rPr>
              <a:t>Cię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Bardzo proszę! </a:t>
            </a:r>
            <a:r>
              <a:rPr lang="pl-PL" sz="4400" dirty="0">
                <a:solidFill>
                  <a:schemeClr val="bg1"/>
                </a:solidFill>
              </a:rPr>
              <a:t/>
            </a:r>
            <a:br>
              <a:rPr lang="pl-PL" sz="4400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>Radość tchnij w serce me, proszę </a:t>
            </a:r>
            <a:r>
              <a:rPr lang="pl-PL" sz="4400" dirty="0" smtClean="0">
                <a:solidFill>
                  <a:schemeClr val="bg1"/>
                </a:solidFill>
              </a:rPr>
              <a:t>Cię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Męstwo </a:t>
            </a:r>
            <a:r>
              <a:rPr lang="pl-PL" sz="4400" dirty="0">
                <a:solidFill>
                  <a:schemeClr val="bg1"/>
                </a:solidFill>
              </a:rPr>
              <a:t>tchnij w serce me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Miłość </a:t>
            </a:r>
            <a:r>
              <a:rPr lang="pl-PL" sz="4400" dirty="0">
                <a:solidFill>
                  <a:schemeClr val="bg1"/>
                </a:solidFill>
              </a:rPr>
              <a:t>tchnij w serce me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Ja </a:t>
            </a:r>
            <a:r>
              <a:rPr lang="pl-PL" sz="4400" dirty="0">
                <a:solidFill>
                  <a:schemeClr val="bg1"/>
                </a:solidFill>
              </a:rPr>
              <a:t>wołam Cię, pragnę Cię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Proszę </a:t>
            </a:r>
            <a:r>
              <a:rPr lang="pl-PL" sz="4400" dirty="0">
                <a:solidFill>
                  <a:schemeClr val="bg1"/>
                </a:solidFill>
              </a:rPr>
              <a:t>Cię: Duchu przyjdź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46. Duchu Święty przyjdź		</a:t>
            </a:r>
            <a:r>
              <a:rPr lang="pl-PL" sz="1800" dirty="0" smtClean="0">
                <a:solidFill>
                  <a:schemeClr val="bg1"/>
                </a:solidFill>
              </a:rPr>
              <a:t>D A 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Działaj pośród nas	 		</a:t>
            </a:r>
            <a:r>
              <a:rPr lang="pl-PL" sz="1800" dirty="0" smtClean="0">
                <a:solidFill>
                  <a:schemeClr val="bg1"/>
                </a:solidFill>
              </a:rPr>
              <a:t>G D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Święty przyjdź		</a:t>
            </a:r>
            <a:r>
              <a:rPr lang="pl-PL" sz="1800" dirty="0" smtClean="0">
                <a:solidFill>
                  <a:schemeClr val="bg1"/>
                </a:solidFill>
              </a:rPr>
              <a:t>D A 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Odnów radość w nas		</a:t>
            </a:r>
            <a:r>
              <a:rPr lang="pl-PL" sz="1800" dirty="0" smtClean="0">
                <a:solidFill>
                  <a:schemeClr val="bg1"/>
                </a:solidFill>
              </a:rPr>
              <a:t>G A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Przybliż nas do Ojca		</a:t>
            </a:r>
            <a:r>
              <a:rPr lang="pl-PL" sz="1800" dirty="0" smtClean="0">
                <a:solidFill>
                  <a:schemeClr val="bg1"/>
                </a:solidFill>
              </a:rPr>
              <a:t>D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Objaw Syna nam	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Prowadź nas do prawdy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Zjednocz nas			</a:t>
            </a:r>
            <a:r>
              <a:rPr lang="pl-PL" sz="1800" dirty="0" smtClean="0">
                <a:solidFill>
                  <a:schemeClr val="bg1"/>
                </a:solidFill>
              </a:rPr>
              <a:t>G A D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47. </a:t>
            </a:r>
            <a:r>
              <a:rPr lang="pl-PL" sz="4100" dirty="0">
                <a:solidFill>
                  <a:schemeClr val="bg1"/>
                </a:solidFill>
              </a:rPr>
              <a:t>Duchu Święty, Tchnienie Ojca, Dawco życia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Duchu Święty, Źródło wody żywej w nas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Tak pragniemy Ciebie Panie,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jak spękana ziemia deszczu,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jak pustynia kropli wody, Duchu, przyjdź.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Duchu Święty, Tyś Mądrością niezmierzoną.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Duchu Święty, Ty oświetlasz drogi nam.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prowadzisz nas do domu,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gdzie mieszkanie przed wiekami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przygotował dla nas Ojciec,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Duchu</a:t>
            </a:r>
            <a:r>
              <a:rPr lang="pl-PL" sz="4100" dirty="0">
                <a:solidFill>
                  <a:schemeClr val="bg1"/>
                </a:solidFill>
              </a:rPr>
              <a:t>, przyjdź.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Prowadź </a:t>
            </a:r>
            <a:r>
              <a:rPr lang="pl-PL" sz="4100" dirty="0">
                <a:solidFill>
                  <a:schemeClr val="bg1"/>
                </a:solidFill>
              </a:rPr>
              <a:t>mnie, prowadź mnie...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48. Duchu Święty wołam przyjdź 		</a:t>
            </a:r>
            <a:r>
              <a:rPr lang="pl-PL" sz="1900" dirty="0" smtClean="0">
                <a:solidFill>
                  <a:schemeClr val="bg1"/>
                </a:solidFill>
              </a:rPr>
              <a:t>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jak ogień w duszy mej		</a:t>
            </a:r>
            <a:r>
              <a:rPr lang="pl-PL" sz="2200" dirty="0" smtClean="0">
                <a:solidFill>
                  <a:schemeClr val="bg1"/>
                </a:solidFill>
              </a:rPr>
              <a:t>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Bądź jak ogień w ciele mym 		</a:t>
            </a:r>
            <a:r>
              <a:rPr lang="pl-PL" sz="1900" dirty="0" smtClean="0">
                <a:solidFill>
                  <a:schemeClr val="bg1"/>
                </a:solidFill>
              </a:rPr>
              <a:t>G9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Rozpal mnie    </a:t>
            </a:r>
            <a:r>
              <a:rPr lang="pl-PL" sz="2200" dirty="0" smtClean="0">
                <a:solidFill>
                  <a:schemeClr val="bg1"/>
                </a:solidFill>
              </a:rPr>
              <a:t> 					</a:t>
            </a:r>
            <a:r>
              <a:rPr lang="pl-PL" sz="1900" dirty="0" smtClean="0">
                <a:solidFill>
                  <a:schemeClr val="bg1"/>
                </a:solidFill>
              </a:rPr>
              <a:t>DGD</a:t>
            </a:r>
            <a:endParaRPr lang="pl-PL" sz="22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19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Wszechmogący Bóg jest pośród nas </a:t>
            </a:r>
            <a:r>
              <a:rPr lang="pl-PL" sz="1800" dirty="0" smtClean="0">
                <a:solidFill>
                  <a:schemeClr val="bg1"/>
                </a:solidFill>
              </a:rPr>
              <a:t>a 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Miłosierdzie Jego wielkie jest       	</a:t>
            </a:r>
            <a:r>
              <a:rPr lang="pl-PL" sz="1800" dirty="0" smtClean="0">
                <a:solidFill>
                  <a:schemeClr val="bg1"/>
                </a:solidFill>
              </a:rPr>
              <a:t>a G</a:t>
            </a:r>
            <a:r>
              <a:rPr lang="pl-PL" sz="2200" dirty="0" smtClean="0">
                <a:solidFill>
                  <a:schemeClr val="bg1"/>
                </a:solidFill>
              </a:rPr>
              <a:t>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Okazuje dobroć Swoją dziś	       </a:t>
            </a:r>
            <a:r>
              <a:rPr lang="pl-PL" sz="4000" dirty="0" smtClean="0">
                <a:solidFill>
                  <a:schemeClr val="bg1"/>
                </a:solidFill>
              </a:rPr>
              <a:t>		</a:t>
            </a:r>
            <a:r>
              <a:rPr lang="pl-PL" sz="1800" dirty="0" smtClean="0">
                <a:solidFill>
                  <a:schemeClr val="bg1"/>
                </a:solidFill>
              </a:rPr>
              <a:t>a 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Dla tych, którzy chcą miłować Go 	</a:t>
            </a:r>
            <a:r>
              <a:rPr lang="pl-PL" sz="1800" dirty="0" smtClean="0">
                <a:solidFill>
                  <a:schemeClr val="bg1"/>
                </a:solidFill>
              </a:rPr>
              <a:t>a G A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48a. Duchu Żyjącego Boga dziś na mnie zstąp		/x2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Złam mnie , skrusz mnie, natchnij mocą,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Żyjącego Boga dziś na mnie zstąp.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49. Dusza moja spoczywa tylko w Bogu,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Pod niebo się wznosi me Zbawienie,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On jedynie mocą moją,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Pieśnią moją i zbawieniem.	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Twierdzą moją, więc się nie zachwieję.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6. Będę Śpiewał Tobie, Mocy moja.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Panie, jesteś mą nadzieją.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Tobie ufam i bać się nie będę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50. Duszo </a:t>
            </a:r>
            <a:r>
              <a:rPr lang="pl-PL" sz="4000" dirty="0">
                <a:solidFill>
                  <a:schemeClr val="bg1"/>
                </a:solidFill>
              </a:rPr>
              <a:t>ma, Pana chwal, </a:t>
            </a: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	oddaj </a:t>
            </a:r>
            <a:r>
              <a:rPr lang="pl-PL" sz="4000" dirty="0">
                <a:solidFill>
                  <a:schemeClr val="bg1"/>
                </a:solidFill>
              </a:rPr>
              <a:t>Bogu cześć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Świętemu </a:t>
            </a:r>
            <a:r>
              <a:rPr lang="pl-PL" sz="4000" dirty="0">
                <a:solidFill>
                  <a:schemeClr val="bg1"/>
                </a:solidFill>
              </a:rPr>
              <a:t>śpiewaj pieśń.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Z </a:t>
            </a:r>
            <a:r>
              <a:rPr lang="pl-PL" sz="4000" dirty="0">
                <a:solidFill>
                  <a:schemeClr val="bg1"/>
                </a:solidFill>
              </a:rPr>
              <a:t>mocą wywyższaj go, duszo ma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Uwielbiam </a:t>
            </a:r>
            <a:r>
              <a:rPr lang="pl-PL" sz="4000" dirty="0">
                <a:solidFill>
                  <a:schemeClr val="bg1"/>
                </a:solidFill>
              </a:rPr>
              <a:t>Boże Cię.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Nowy dzień wraz ze wschodem słońca,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Znów nadszedł czas by Ci śpiewać pieśń.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Cokolwiek jest już za mną i to wszystko co przede mną.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Wiem będę śpiewać, gdy nadejdzie zmrok.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Duszo </a:t>
            </a:r>
            <a:r>
              <a:rPr lang="pl-PL" sz="4400" dirty="0">
                <a:solidFill>
                  <a:schemeClr val="bg1"/>
                </a:solidFill>
              </a:rPr>
              <a:t>ma, Pana chwal,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oddaj </a:t>
            </a:r>
            <a:r>
              <a:rPr lang="pl-PL" sz="4400" dirty="0">
                <a:solidFill>
                  <a:schemeClr val="bg1"/>
                </a:solidFill>
              </a:rPr>
              <a:t>Bogu cześć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Świętemu </a:t>
            </a:r>
            <a:r>
              <a:rPr lang="pl-PL" sz="4400" dirty="0">
                <a:solidFill>
                  <a:schemeClr val="bg1"/>
                </a:solidFill>
              </a:rPr>
              <a:t>śpiewaj pieśń.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 </a:t>
            </a:r>
            <a:r>
              <a:rPr lang="pl-PL" sz="4400" dirty="0">
                <a:solidFill>
                  <a:schemeClr val="bg1"/>
                </a:solidFill>
              </a:rPr>
              <a:t>mocą wywyższaj go, duszo ma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Uwielbiam </a:t>
            </a:r>
            <a:r>
              <a:rPr lang="pl-PL" sz="4400" dirty="0">
                <a:solidFill>
                  <a:schemeClr val="bg1"/>
                </a:solidFill>
              </a:rPr>
              <a:t>Boże Cię.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Bogaty w miłość gniew oddalasz, Panie.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Twe serce miłe, wielkie Imię Twe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Ze względu na Twą dobroć będę śpiewać Tobie pieśni,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Wiele powodów, by uwielbiać Cię.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rtlCol="0" anchor="ctr">
            <a:normAutofit fontScale="92500" lnSpcReduction="20000"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 smtClean="0">
                <a:solidFill>
                  <a:schemeClr val="bg1"/>
                </a:solidFill>
              </a:rPr>
              <a:t>	Duszo </a:t>
            </a:r>
            <a:r>
              <a:rPr lang="pl-PL" sz="4400" dirty="0">
                <a:solidFill>
                  <a:schemeClr val="bg1"/>
                </a:solidFill>
              </a:rPr>
              <a:t>ma, Pana chwal,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oddaj </a:t>
            </a:r>
            <a:r>
              <a:rPr lang="pl-PL" sz="4400" dirty="0">
                <a:solidFill>
                  <a:schemeClr val="bg1"/>
                </a:solidFill>
              </a:rPr>
              <a:t>Bogu cześć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 smtClean="0">
                <a:solidFill>
                  <a:schemeClr val="bg1"/>
                </a:solidFill>
              </a:rPr>
              <a:t>	Świętemu </a:t>
            </a:r>
            <a:r>
              <a:rPr lang="pl-PL" sz="4400" dirty="0">
                <a:solidFill>
                  <a:schemeClr val="bg1"/>
                </a:solidFill>
              </a:rPr>
              <a:t>śpiewaj pieśń.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 smtClean="0">
                <a:solidFill>
                  <a:schemeClr val="bg1"/>
                </a:solidFill>
              </a:rPr>
              <a:t>	Z </a:t>
            </a:r>
            <a:r>
              <a:rPr lang="pl-PL" sz="4400" dirty="0">
                <a:solidFill>
                  <a:schemeClr val="bg1"/>
                </a:solidFill>
              </a:rPr>
              <a:t>mocą wywyższaj go, duszo ma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 smtClean="0">
                <a:solidFill>
                  <a:schemeClr val="bg1"/>
                </a:solidFill>
              </a:rPr>
              <a:t>	Uwielbiam </a:t>
            </a:r>
            <a:r>
              <a:rPr lang="pl-PL" sz="4400" dirty="0">
                <a:solidFill>
                  <a:schemeClr val="bg1"/>
                </a:solidFill>
              </a:rPr>
              <a:t>Boże Cię.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>
                <a:solidFill>
                  <a:schemeClr val="bg1"/>
                </a:solidFill>
              </a:rPr>
              <a:t>Przyjdzie dzień, gdy bez sił zostanę,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>
                <a:solidFill>
                  <a:schemeClr val="bg1"/>
                </a:solidFill>
              </a:rPr>
              <a:t>Nadejdzie czas mego końca tu.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>
                <a:solidFill>
                  <a:schemeClr val="bg1"/>
                </a:solidFill>
              </a:rPr>
              <a:t>Dusza ma będzie już na zawsze Cię uwielbiać,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dirty="0">
                <a:solidFill>
                  <a:schemeClr val="bg1"/>
                </a:solidFill>
              </a:rPr>
              <a:t>W wieczności z Tobą piękna zabrzmi pieśń.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51. Duszo moja błogosław Panu dziś,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Jedynym królem On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Serce moje śpiewaj Panu dziś,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Jedynym Bogiem On.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 odpuszcza winy twoje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Choroby twoje leczy właśnie On.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On od zguby cię uchroni,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Więc zaufaj Mu.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 rano wstaję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Tobie grać i śpiewać chcę,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Boś Ty zbawcą duszy mej.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 odpuszcza winy twoje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Choroby twoje leczy właśnie On.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On od zguby cię uchroni,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Więc zaufaj Mu.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52. </a:t>
            </a:r>
            <a:r>
              <a:rPr lang="pl-PL" sz="4100" dirty="0">
                <a:solidFill>
                  <a:schemeClr val="bg1"/>
                </a:solidFill>
              </a:rPr>
              <a:t>Dzielmy się wiarą jak chlebem,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Dajmy świadectwo nadziei.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Bóg ofiarował nam Siebie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my mamy się Nim z ludźmi dzielić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Chleba </a:t>
            </a:r>
            <a:r>
              <a:rPr lang="pl-PL" sz="4100" dirty="0">
                <a:solidFill>
                  <a:schemeClr val="bg1"/>
                </a:solidFill>
              </a:rPr>
              <a:t>tego nie zabraknie,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Rozmnoży </a:t>
            </a:r>
            <a:r>
              <a:rPr lang="pl-PL" sz="4100" dirty="0">
                <a:solidFill>
                  <a:schemeClr val="bg1"/>
                </a:solidFill>
              </a:rPr>
              <a:t>się podczas łamania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Potrzeba </a:t>
            </a:r>
            <a:r>
              <a:rPr lang="pl-PL" sz="4100" dirty="0">
                <a:solidFill>
                  <a:schemeClr val="bg1"/>
                </a:solidFill>
              </a:rPr>
              <a:t>tylko rąk </a:t>
            </a:r>
            <a:r>
              <a:rPr lang="pl-PL" sz="4100" dirty="0" smtClean="0">
                <a:solidFill>
                  <a:schemeClr val="bg1"/>
                </a:solidFill>
              </a:rPr>
              <a:t>naszych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i </a:t>
            </a:r>
            <a:r>
              <a:rPr lang="pl-PL" sz="4100" dirty="0">
                <a:solidFill>
                  <a:schemeClr val="bg1"/>
                </a:solidFill>
              </a:rPr>
              <a:t>gotowości dawania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Dzielmy </a:t>
            </a:r>
            <a:r>
              <a:rPr lang="pl-PL" sz="4100" dirty="0">
                <a:solidFill>
                  <a:schemeClr val="bg1"/>
                </a:solidFill>
              </a:rPr>
              <a:t>się wiarą jak chlebem,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Dajmy świadectwo nadziei.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Bóg ofiarował nam Siebie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my mamy się Nim z ludźmi dzielić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	Nikt nie zapala lampy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by </a:t>
            </a:r>
            <a:r>
              <a:rPr lang="pl-PL" sz="4100" dirty="0">
                <a:solidFill>
                  <a:schemeClr val="bg1"/>
                </a:solidFill>
              </a:rPr>
              <a:t>potem ją schować pod korcem.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Skoro </a:t>
            </a:r>
            <a:r>
              <a:rPr lang="pl-PL" sz="4100" dirty="0">
                <a:solidFill>
                  <a:schemeClr val="bg1"/>
                </a:solidFill>
              </a:rPr>
              <a:t>Bóg nas światłem natchnął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Trzeba </a:t>
            </a:r>
            <a:r>
              <a:rPr lang="pl-PL" sz="4100" dirty="0">
                <a:solidFill>
                  <a:schemeClr val="bg1"/>
                </a:solidFill>
              </a:rPr>
              <a:t>z tym światłem iść w drogę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52a. Dzięki, o Panie, składamy dzięki,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 Wszechmogący nasz Królu w niebie.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 </a:t>
            </a:r>
            <a:r>
              <a:rPr lang="pl-PL" sz="4400" dirty="0">
                <a:solidFill>
                  <a:schemeClr val="bg1"/>
                </a:solidFill>
              </a:rPr>
              <a:t> 	Za to, że dałeś nam wiarę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Za to, że dałeś nam miłość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Za to, że dałeś nam Siebie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Tobie śpiewamy z radością!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Dzięki, o Panie…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Za to że jesteś z nami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Ty nam przebaczasz grzechy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Ty nam przywracasz życie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Ciebie wielbimy bez końca!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4450" y="0"/>
            <a:ext cx="9099550" cy="69742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None/>
            </a:pPr>
            <a:endParaRPr lang="pl-PL" altLang="pl-PL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pl-PL" sz="4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52b. Dziś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jest czas by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oddać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Bogu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chwałę</a:t>
            </a:r>
            <a:endParaRPr lang="pl-PL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W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tej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świątyni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którą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my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jesteśmy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sami</a:t>
            </a: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Więc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otwórz serce swe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i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zacznij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wielbić Go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Jego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Chwała wnet wypełni miejsce to.</a:t>
            </a:r>
          </a:p>
          <a:p>
            <a:pPr>
              <a:buNone/>
            </a:pPr>
            <a:endParaRPr lang="pl-PL" sz="4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Chwała cześć,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chwalmy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Go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(2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pl-PL" altLang="pl-PL" sz="3600" dirty="0">
                <a:solidFill>
                  <a:schemeClr val="bg1"/>
                </a:solidFill>
                <a:latin typeface="Calibri" pitchFamily="34" charset="0"/>
              </a:rPr>
              <a:t>	</a:t>
            </a:r>
            <a:endParaRPr kumimoji="0" lang="pl-PL" altLang="pl-PL" sz="4400" dirty="0">
              <a:latin typeface="Arial" charset="0"/>
            </a:endParaRPr>
          </a:p>
          <a:p>
            <a:pPr>
              <a:buNone/>
            </a:pPr>
            <a:endParaRPr kumimoji="0" lang="pl-PL" alt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4450" y="0"/>
            <a:ext cx="9099550" cy="68634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None/>
            </a:pPr>
            <a:endParaRPr lang="pl-PL" altLang="pl-PL" sz="3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None/>
            </a:pPr>
            <a:endParaRPr lang="pl-PL" altLang="pl-PL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Bóg przebywa w chwale swego ludu</a:t>
            </a: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 pragnie, aby wzywać jego Imię</a:t>
            </a:r>
            <a:r>
              <a:rPr lang="pl-PL" altLang="pl-PL" sz="40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endParaRPr lang="pl-PL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Więc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otwórz serce swe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i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zacznij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wielbić Go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Jego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Chwała wnet wypełni miejsce to.</a:t>
            </a:r>
          </a:p>
          <a:p>
            <a:pPr>
              <a:buNone/>
            </a:pPr>
            <a:endParaRPr lang="pl-PL" sz="4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Chwała cześć,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chwalmy 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Go </a:t>
            </a: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</a:rPr>
              <a:t>(2</a:t>
            </a:r>
            <a:r>
              <a:rPr lang="pl-PL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kumimoji="0" lang="pl-PL" sz="3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endParaRPr lang="pl-PL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53. Godzien, o godzien nasz Bóg,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Siedzący na tronie,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Baranek wśród chwał,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Przyjąć wdzięczność, siłę i moc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Honor i chwałę i cześć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Bogiem jest na wieki wieków /x3   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Będziemy niezmiennie wciąż trwać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jedności i prawdzie,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Oddając Ci hołd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Mądrość, wdzięczność siłę i moc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Honor i chwałę i cześć.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Bogiem jest na wieki wieków /x3   Amen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54. Gdy łaskę dasz  mogę tańczyć jak wiatr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Gdy łaskę dasz mogę śpiewać i grać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Gdy łaskę dasz mogę wielbić co dnia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Twe cudne imię Adonai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Spojrzenie Twe - miłości żar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Przenikaj mnie - wytrwajmy tak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Opromień mnie - zatańczyć chcę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Porywaj wciąż - uwielbiam Cię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7. Blisko, blisko, blisko jesteś Panie mój, Blisko tak że czuje tchnienie Twe.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przychodzisz do mnie już dotykasz mnie, Chlebem przebaczenia karmisz moją duszę</a:t>
            </a:r>
          </a:p>
          <a:p>
            <a:pPr marL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		</a:t>
            </a:r>
            <a:r>
              <a:rPr lang="pl-PL" sz="2000" dirty="0" smtClean="0">
                <a:solidFill>
                  <a:schemeClr val="bg1"/>
                </a:solidFill>
              </a:rPr>
              <a:t>				a F</a:t>
            </a:r>
            <a:r>
              <a:rPr lang="pl-PL" sz="2000" baseline="30000" dirty="0" smtClean="0">
                <a:solidFill>
                  <a:schemeClr val="bg1"/>
                </a:solidFill>
              </a:rPr>
              <a:t>7+</a:t>
            </a:r>
            <a:r>
              <a:rPr lang="pl-PL" sz="2000" dirty="0" smtClean="0">
                <a:solidFill>
                  <a:schemeClr val="bg1"/>
                </a:solidFill>
              </a:rPr>
              <a:t> G  E</a:t>
            </a:r>
            <a:r>
              <a:rPr lang="pl-PL" sz="2000" baseline="30000" dirty="0" smtClean="0">
                <a:solidFill>
                  <a:schemeClr val="bg1"/>
                </a:solidFill>
              </a:rPr>
              <a:t>7</a:t>
            </a:r>
            <a:r>
              <a:rPr lang="pl-PL" sz="2000" dirty="0" smtClean="0">
                <a:solidFill>
                  <a:schemeClr val="bg1"/>
                </a:solidFill>
              </a:rPr>
              <a:t> a</a:t>
            </a:r>
          </a:p>
          <a:p>
            <a:pPr marL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							a F</a:t>
            </a:r>
            <a:r>
              <a:rPr lang="pl-PL" sz="2000" baseline="30000" dirty="0" smtClean="0">
                <a:solidFill>
                  <a:schemeClr val="bg1"/>
                </a:solidFill>
              </a:rPr>
              <a:t>7+</a:t>
            </a:r>
            <a:r>
              <a:rPr lang="pl-PL" sz="2000" dirty="0" smtClean="0">
                <a:solidFill>
                  <a:schemeClr val="bg1"/>
                </a:solidFill>
              </a:rPr>
              <a:t> G  E</a:t>
            </a:r>
            <a:r>
              <a:rPr lang="pl-PL" sz="2000" baseline="30000" dirty="0" smtClean="0">
                <a:solidFill>
                  <a:schemeClr val="bg1"/>
                </a:solidFill>
              </a:rPr>
              <a:t>7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0"/>
            <a:ext cx="8610600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55. Gdy </a:t>
            </a:r>
            <a:r>
              <a:rPr lang="pl-PL" sz="4100" dirty="0">
                <a:solidFill>
                  <a:schemeClr val="bg1"/>
                </a:solidFill>
              </a:rPr>
              <a:t>nadszedł upragniony </a:t>
            </a:r>
            <a:r>
              <a:rPr lang="pl-PL" sz="4100" dirty="0" smtClean="0">
                <a:solidFill>
                  <a:schemeClr val="bg1"/>
                </a:solidFill>
              </a:rPr>
              <a:t>dzień</a:t>
            </a:r>
            <a:endParaRPr lang="pl-PL" sz="4100" dirty="0">
              <a:solidFill>
                <a:schemeClr val="bg1"/>
              </a:solidFill>
            </a:endParaRPr>
          </a:p>
          <a:p>
            <a:r>
              <a:rPr lang="pl-PL" sz="4100" dirty="0">
                <a:solidFill>
                  <a:schemeClr val="bg1"/>
                </a:solidFill>
              </a:rPr>
              <a:t>Gdy znajdowali się wszyscy </a:t>
            </a:r>
            <a:r>
              <a:rPr lang="pl-PL" sz="4100" dirty="0" smtClean="0">
                <a:solidFill>
                  <a:schemeClr val="bg1"/>
                </a:solidFill>
              </a:rPr>
              <a:t>razem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Na </a:t>
            </a:r>
            <a:r>
              <a:rPr lang="pl-PL" sz="4100" dirty="0">
                <a:solidFill>
                  <a:schemeClr val="bg1"/>
                </a:solidFill>
              </a:rPr>
              <a:t>tym samym miejscu</a:t>
            </a:r>
            <a:r>
              <a:rPr lang="pl-PL" sz="4100" dirty="0" smtClean="0">
                <a:solidFill>
                  <a:schemeClr val="bg1"/>
                </a:solidFill>
              </a:rPr>
              <a:t>,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W </a:t>
            </a:r>
            <a:r>
              <a:rPr lang="pl-PL" sz="4100" dirty="0">
                <a:solidFill>
                  <a:schemeClr val="bg1"/>
                </a:solidFill>
              </a:rPr>
              <a:t>jedności wszyscy </a:t>
            </a:r>
            <a:r>
              <a:rPr lang="pl-PL" sz="4100" dirty="0" smtClean="0">
                <a:solidFill>
                  <a:schemeClr val="bg1"/>
                </a:solidFill>
              </a:rPr>
              <a:t>razem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Dał </a:t>
            </a:r>
            <a:r>
              <a:rPr lang="pl-PL" sz="4100" dirty="0">
                <a:solidFill>
                  <a:schemeClr val="bg1"/>
                </a:solidFill>
              </a:rPr>
              <a:t>się słyszeć z nieba </a:t>
            </a:r>
            <a:r>
              <a:rPr lang="pl-PL" sz="4100" dirty="0" smtClean="0">
                <a:solidFill>
                  <a:schemeClr val="bg1"/>
                </a:solidFill>
              </a:rPr>
              <a:t>szum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Jakby </a:t>
            </a:r>
            <a:r>
              <a:rPr lang="pl-PL" sz="4100" dirty="0">
                <a:solidFill>
                  <a:schemeClr val="bg1"/>
                </a:solidFill>
              </a:rPr>
              <a:t>uderzenie gwałtownego wichru  </a:t>
            </a:r>
            <a:r>
              <a:rPr lang="pl-PL" sz="4100" dirty="0" smtClean="0">
                <a:solidFill>
                  <a:schemeClr val="bg1"/>
                </a:solidFill>
              </a:rPr>
              <a:t>Napełnił </a:t>
            </a:r>
            <a:r>
              <a:rPr lang="pl-PL" sz="4100" dirty="0">
                <a:solidFill>
                  <a:schemeClr val="bg1"/>
                </a:solidFill>
              </a:rPr>
              <a:t>się cały dom  </a:t>
            </a:r>
            <a:r>
              <a:rPr lang="pl-PL" sz="4100" dirty="0" smtClean="0">
                <a:solidFill>
                  <a:schemeClr val="bg1"/>
                </a:solidFill>
              </a:rPr>
              <a:t>x2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W </a:t>
            </a:r>
            <a:r>
              <a:rPr lang="pl-PL" sz="4100" dirty="0">
                <a:solidFill>
                  <a:schemeClr val="bg1"/>
                </a:solidFill>
              </a:rPr>
              <a:t>którym </a:t>
            </a:r>
            <a:r>
              <a:rPr lang="pl-PL" sz="4100" dirty="0" smtClean="0">
                <a:solidFill>
                  <a:schemeClr val="bg1"/>
                </a:solidFill>
              </a:rPr>
              <a:t>przebywali</a:t>
            </a:r>
            <a:endParaRPr lang="pl-PL" sz="4100" dirty="0">
              <a:solidFill>
                <a:schemeClr val="bg1"/>
              </a:solidFill>
            </a:endParaRPr>
          </a:p>
          <a:p>
            <a:r>
              <a:rPr lang="pl-PL" sz="4100" dirty="0" smtClean="0">
                <a:solidFill>
                  <a:schemeClr val="bg1"/>
                </a:solidFill>
              </a:rPr>
              <a:t>	I </a:t>
            </a:r>
            <a:r>
              <a:rPr lang="pl-PL" sz="4100" dirty="0">
                <a:solidFill>
                  <a:schemeClr val="bg1"/>
                </a:solidFill>
              </a:rPr>
              <a:t>wszyscy zostali napełnieni </a:t>
            </a:r>
            <a:r>
              <a:rPr lang="pl-PL" sz="4100" dirty="0" smtClean="0">
                <a:solidFill>
                  <a:schemeClr val="bg1"/>
                </a:solidFill>
              </a:rPr>
              <a:t>	Duchem </a:t>
            </a:r>
            <a:r>
              <a:rPr lang="pl-PL" sz="4100" dirty="0">
                <a:solidFill>
                  <a:schemeClr val="bg1"/>
                </a:solidFill>
              </a:rPr>
              <a:t>Świętym /x3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I </a:t>
            </a:r>
            <a:r>
              <a:rPr lang="pl-PL" sz="4100" dirty="0">
                <a:solidFill>
                  <a:schemeClr val="bg1"/>
                </a:solidFill>
              </a:rPr>
              <a:t>wszyscy zostali </a:t>
            </a:r>
            <a:r>
              <a:rPr lang="pl-PL" sz="4100" dirty="0" smtClean="0">
                <a:solidFill>
                  <a:schemeClr val="bg1"/>
                </a:solidFill>
              </a:rPr>
              <a:t>napełnieni</a:t>
            </a:r>
            <a:endParaRPr lang="pl-PL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5914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2248" y="772499"/>
            <a:ext cx="8610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56. </a:t>
            </a:r>
            <a:r>
              <a:rPr lang="pl-PL" sz="4100" dirty="0">
                <a:solidFill>
                  <a:schemeClr val="bg1"/>
                </a:solidFill>
              </a:rPr>
              <a:t>Gdy schodzimy się </a:t>
            </a:r>
          </a:p>
          <a:p>
            <a:r>
              <a:rPr lang="pl-PL" sz="4100" dirty="0">
                <a:solidFill>
                  <a:schemeClr val="bg1"/>
                </a:solidFill>
              </a:rPr>
              <a:t>Niech Święty Duch w nas działa </a:t>
            </a:r>
          </a:p>
          <a:p>
            <a:r>
              <a:rPr lang="pl-PL" sz="4100" dirty="0">
                <a:solidFill>
                  <a:schemeClr val="bg1"/>
                </a:solidFill>
              </a:rPr>
              <a:t>Gdy schodzimy się by wielbić Imię Twe </a:t>
            </a:r>
          </a:p>
          <a:p>
            <a:r>
              <a:rPr lang="pl-PL" sz="4100" dirty="0">
                <a:solidFill>
                  <a:schemeClr val="bg1"/>
                </a:solidFill>
              </a:rPr>
              <a:t>Wiemy dobrze że gdy serca są otwarte </a:t>
            </a:r>
          </a:p>
          <a:p>
            <a:r>
              <a:rPr lang="pl-PL" sz="4100" dirty="0">
                <a:solidFill>
                  <a:schemeClr val="bg1"/>
                </a:solidFill>
              </a:rPr>
              <a:t>Błogosławisz mocą swą </a:t>
            </a:r>
          </a:p>
          <a:p>
            <a:r>
              <a:rPr lang="pl-PL" sz="4100" dirty="0">
                <a:solidFill>
                  <a:schemeClr val="bg1"/>
                </a:solidFill>
              </a:rPr>
              <a:t>Błogosławisz boś obiecał to, </a:t>
            </a:r>
          </a:p>
          <a:p>
            <a:r>
              <a:rPr lang="pl-PL" sz="4100" dirty="0">
                <a:solidFill>
                  <a:schemeClr val="bg1"/>
                </a:solidFill>
              </a:rPr>
              <a:t>Błogosławisz mocą swą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  <a:endParaRPr lang="pl-PL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4905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3779" y="389514"/>
            <a:ext cx="88917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57. </a:t>
            </a:r>
            <a:r>
              <a:rPr lang="pl-PL" sz="4100" dirty="0">
                <a:solidFill>
                  <a:schemeClr val="bg1"/>
                </a:solidFill>
              </a:rPr>
              <a:t>Gdy wzywasz na nieznane wody </a:t>
            </a:r>
          </a:p>
          <a:p>
            <a:r>
              <a:rPr lang="pl-PL" sz="4100" dirty="0">
                <a:solidFill>
                  <a:schemeClr val="bg1"/>
                </a:solidFill>
              </a:rPr>
              <a:t>Ostrożnie tam swój stawiam krok </a:t>
            </a:r>
          </a:p>
          <a:p>
            <a:r>
              <a:rPr lang="pl-PL" sz="4100" dirty="0">
                <a:solidFill>
                  <a:schemeClr val="bg1"/>
                </a:solidFill>
              </a:rPr>
              <a:t>W ukryciu Ciebie odnajduję</a:t>
            </a:r>
          </a:p>
          <a:p>
            <a:r>
              <a:rPr lang="pl-PL" sz="4100" dirty="0">
                <a:solidFill>
                  <a:schemeClr val="bg1"/>
                </a:solidFill>
              </a:rPr>
              <a:t>I wierzę Ci, choć wokół toń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Dziś </a:t>
            </a:r>
            <a:r>
              <a:rPr lang="pl-PL" sz="4100" dirty="0">
                <a:solidFill>
                  <a:schemeClr val="bg1"/>
                </a:solidFill>
              </a:rPr>
              <a:t>Panie wzywam Imię Twe 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Nad </a:t>
            </a:r>
            <a:r>
              <a:rPr lang="pl-PL" sz="4100" dirty="0">
                <a:solidFill>
                  <a:schemeClr val="bg1"/>
                </a:solidFill>
              </a:rPr>
              <a:t>bezkres oceanu fal,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podnoszę </a:t>
            </a:r>
            <a:r>
              <a:rPr lang="pl-PL" sz="4100" dirty="0">
                <a:solidFill>
                  <a:schemeClr val="bg1"/>
                </a:solidFill>
              </a:rPr>
              <a:t>wzrok, 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W </a:t>
            </a:r>
            <a:r>
              <a:rPr lang="pl-PL" sz="4100" dirty="0">
                <a:solidFill>
                  <a:schemeClr val="bg1"/>
                </a:solidFill>
              </a:rPr>
              <a:t>ramionach Twych wytchnienie me 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Jestem </a:t>
            </a:r>
            <a:r>
              <a:rPr lang="pl-PL" sz="4100" dirty="0">
                <a:solidFill>
                  <a:schemeClr val="bg1"/>
                </a:solidFill>
              </a:rPr>
              <a:t>Twój i w Tobie trwam</a:t>
            </a:r>
          </a:p>
        </p:txBody>
      </p:sp>
    </p:spTree>
    <p:extLst>
      <p:ext uri="{BB962C8B-B14F-4D97-AF65-F5344CB8AC3E}">
        <p14:creationId xmlns:p14="http://schemas.microsoft.com/office/powerpoint/2010/main" val="69253083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3779" y="389514"/>
            <a:ext cx="88917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>
                <a:solidFill>
                  <a:schemeClr val="bg1"/>
                </a:solidFill>
              </a:rPr>
              <a:t>W otchłani łaska Twa wystarcza</a:t>
            </a:r>
          </a:p>
          <a:p>
            <a:r>
              <a:rPr lang="pl-PL" sz="4100" dirty="0">
                <a:solidFill>
                  <a:schemeClr val="bg1"/>
                </a:solidFill>
              </a:rPr>
              <a:t>Twa mocna dłoń ochrania mnie</a:t>
            </a:r>
          </a:p>
          <a:p>
            <a:r>
              <a:rPr lang="pl-PL" sz="4100" dirty="0">
                <a:solidFill>
                  <a:schemeClr val="bg1"/>
                </a:solidFill>
              </a:rPr>
              <a:t>Gdy krok niepewny, strach otacza</a:t>
            </a:r>
          </a:p>
          <a:p>
            <a:r>
              <a:rPr lang="pl-PL" sz="4100" dirty="0">
                <a:solidFill>
                  <a:schemeClr val="bg1"/>
                </a:solidFill>
              </a:rPr>
              <a:t>Ty nigdy nie zawodzisz mnie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Dziś </a:t>
            </a:r>
            <a:r>
              <a:rPr lang="pl-PL" sz="4100" dirty="0">
                <a:solidFill>
                  <a:schemeClr val="bg1"/>
                </a:solidFill>
              </a:rPr>
              <a:t>Panie </a:t>
            </a:r>
            <a:r>
              <a:rPr lang="pl-PL" sz="4100" dirty="0" smtClean="0">
                <a:solidFill>
                  <a:schemeClr val="bg1"/>
                </a:solidFill>
              </a:rPr>
              <a:t>wzywam Imię </a:t>
            </a:r>
            <a:r>
              <a:rPr lang="pl-PL" sz="4100" dirty="0">
                <a:solidFill>
                  <a:schemeClr val="bg1"/>
                </a:solidFill>
              </a:rPr>
              <a:t>Twe 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Nad </a:t>
            </a:r>
            <a:r>
              <a:rPr lang="pl-PL" sz="4100" dirty="0">
                <a:solidFill>
                  <a:schemeClr val="bg1"/>
                </a:solidFill>
              </a:rPr>
              <a:t>bezkres oceanu fal,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podnoszę </a:t>
            </a:r>
            <a:r>
              <a:rPr lang="pl-PL" sz="4100" dirty="0">
                <a:solidFill>
                  <a:schemeClr val="bg1"/>
                </a:solidFill>
              </a:rPr>
              <a:t>wzrok, 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W </a:t>
            </a:r>
            <a:r>
              <a:rPr lang="pl-PL" sz="4100" dirty="0">
                <a:solidFill>
                  <a:schemeClr val="bg1"/>
                </a:solidFill>
              </a:rPr>
              <a:t>ramionach Twych wytchnienie me 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Jestem </a:t>
            </a:r>
            <a:r>
              <a:rPr lang="pl-PL" sz="4100" dirty="0">
                <a:solidFill>
                  <a:schemeClr val="bg1"/>
                </a:solidFill>
              </a:rPr>
              <a:t>Twój i w Tobie trwam</a:t>
            </a:r>
          </a:p>
        </p:txBody>
      </p:sp>
    </p:spTree>
    <p:extLst>
      <p:ext uri="{BB962C8B-B14F-4D97-AF65-F5344CB8AC3E}">
        <p14:creationId xmlns:p14="http://schemas.microsoft.com/office/powerpoint/2010/main" val="379211695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28" y="1143000"/>
            <a:ext cx="88917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>
                <a:solidFill>
                  <a:schemeClr val="bg1"/>
                </a:solidFill>
              </a:rPr>
              <a:t>Duchu Święty naucz ufać Ci bez granic </a:t>
            </a:r>
          </a:p>
          <a:p>
            <a:r>
              <a:rPr lang="pl-PL" sz="4100" dirty="0">
                <a:solidFill>
                  <a:schemeClr val="bg1"/>
                </a:solidFill>
              </a:rPr>
              <a:t>I poprowadź mnie po wodzie </a:t>
            </a:r>
          </a:p>
          <a:p>
            <a:r>
              <a:rPr lang="pl-PL" sz="4100" dirty="0">
                <a:solidFill>
                  <a:schemeClr val="bg1"/>
                </a:solidFill>
              </a:rPr>
              <a:t>Dokądkolwiek mnie zawołasz </a:t>
            </a:r>
          </a:p>
          <a:p>
            <a:r>
              <a:rPr lang="pl-PL" sz="4100" dirty="0">
                <a:solidFill>
                  <a:schemeClr val="bg1"/>
                </a:solidFill>
              </a:rPr>
              <a:t>Zabierz dalej niż mnie nogi mogą zanieść </a:t>
            </a:r>
          </a:p>
          <a:p>
            <a:r>
              <a:rPr lang="pl-PL" sz="4100" dirty="0">
                <a:solidFill>
                  <a:schemeClr val="bg1"/>
                </a:solidFill>
              </a:rPr>
              <a:t>Będę wierzyć coraz mocniej </a:t>
            </a:r>
          </a:p>
          <a:p>
            <a:r>
              <a:rPr lang="pl-PL" sz="4100" dirty="0">
                <a:solidFill>
                  <a:schemeClr val="bg1"/>
                </a:solidFill>
              </a:rPr>
              <a:t>W obecności Zbawcy mego</a:t>
            </a:r>
          </a:p>
        </p:txBody>
      </p:sp>
    </p:spTree>
    <p:extLst>
      <p:ext uri="{BB962C8B-B14F-4D97-AF65-F5344CB8AC3E}">
        <p14:creationId xmlns:p14="http://schemas.microsoft.com/office/powerpoint/2010/main" val="395549113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1000" y="4572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58. Gdy zbieramy się by uwielbiać Cię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wiem, że jesteś na pewno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mówisz jak mam żyć, dajesz jeść i pić,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prosisz dla nas o jedność,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a obiecany Święty Duch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pociesza każdego z nas i w moim sercu czyni cud, sprawia, że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	Podnoszę </a:t>
            </a:r>
            <a:r>
              <a:rPr lang="pl-PL" sz="3600" dirty="0">
                <a:solidFill>
                  <a:schemeClr val="bg1"/>
                </a:solidFill>
              </a:rPr>
              <a:t>ręce</a:t>
            </a:r>
            <a:r>
              <a:rPr lang="pl-PL" sz="3600" dirty="0" smtClean="0">
                <a:solidFill>
                  <a:schemeClr val="bg1"/>
                </a:solidFill>
              </a:rPr>
              <a:t>, wstaję </a:t>
            </a:r>
            <a:r>
              <a:rPr lang="pl-PL" sz="3600" dirty="0">
                <a:solidFill>
                  <a:schemeClr val="bg1"/>
                </a:solidFill>
              </a:rPr>
              <a:t>z martwych,</a:t>
            </a:r>
            <a:br>
              <a:rPr lang="pl-PL" sz="3600" dirty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	krzyczę </a:t>
            </a:r>
            <a:r>
              <a:rPr lang="pl-PL" sz="3600" dirty="0">
                <a:solidFill>
                  <a:schemeClr val="bg1"/>
                </a:solidFill>
              </a:rPr>
              <a:t>z </a:t>
            </a:r>
            <a:r>
              <a:rPr lang="pl-PL" sz="3600" dirty="0" smtClean="0">
                <a:solidFill>
                  <a:schemeClr val="bg1"/>
                </a:solidFill>
              </a:rPr>
              <a:t>mocą,  Jezus </a:t>
            </a:r>
            <a:r>
              <a:rPr lang="pl-PL" sz="3600" dirty="0">
                <a:solidFill>
                  <a:schemeClr val="bg1"/>
                </a:solidFill>
              </a:rPr>
              <a:t>Panem </a:t>
            </a:r>
            <a:r>
              <a:rPr lang="pl-PL" sz="3600" dirty="0" smtClean="0">
                <a:solidFill>
                  <a:schemeClr val="bg1"/>
                </a:solidFill>
              </a:rPr>
              <a:t>jest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" y="3810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000" dirty="0" smtClean="0">
                <a:solidFill>
                  <a:prstClr val="white"/>
                </a:solidFill>
                <a:ea typeface="Times New Roman" pitchFamily="18" charset="0"/>
                <a:cs typeface="Tahoma" pitchFamily="34" charset="0"/>
              </a:rPr>
              <a:t>Pokonałeś śmierć chcę Ci oddać cześć</a:t>
            </a:r>
            <a:br>
              <a:rPr lang="pl-PL" sz="4000" dirty="0" smtClean="0">
                <a:solidFill>
                  <a:prstClr val="white"/>
                </a:solidFill>
                <a:ea typeface="Times New Roman" pitchFamily="18" charset="0"/>
                <a:cs typeface="Tahoma" pitchFamily="34" charset="0"/>
              </a:rPr>
            </a:br>
            <a:r>
              <a:rPr lang="pl-PL" sz="4000" dirty="0" smtClean="0">
                <a:solidFill>
                  <a:prstClr val="white"/>
                </a:solidFill>
                <a:ea typeface="Times New Roman" pitchFamily="18" charset="0"/>
                <a:cs typeface="Tahoma" pitchFamily="34" charset="0"/>
              </a:rPr>
              <a:t>chwałę i dziękczynienie</a:t>
            </a:r>
            <a:br>
              <a:rPr lang="pl-PL" sz="4000" dirty="0" smtClean="0">
                <a:solidFill>
                  <a:prstClr val="white"/>
                </a:solidFill>
                <a:ea typeface="Times New Roman" pitchFamily="18" charset="0"/>
                <a:cs typeface="Tahoma" pitchFamily="34" charset="0"/>
              </a:rPr>
            </a:br>
            <a:r>
              <a:rPr lang="pl-PL" sz="4000" dirty="0" smtClean="0">
                <a:solidFill>
                  <a:prstClr val="white"/>
                </a:solidFill>
                <a:ea typeface="Times New Roman" pitchFamily="18" charset="0"/>
                <a:cs typeface="Tahoma" pitchFamily="34" charset="0"/>
              </a:rPr>
              <a:t>Dałeś życie mi, jak odpłacę Ci za Twój ból i cierpienie.</a:t>
            </a:r>
            <a:br>
              <a:rPr lang="pl-PL" sz="4000" dirty="0" smtClean="0">
                <a:solidFill>
                  <a:prstClr val="white"/>
                </a:solidFill>
                <a:ea typeface="Times New Roman" pitchFamily="18" charset="0"/>
                <a:cs typeface="Tahoma" pitchFamily="34" charset="0"/>
              </a:rPr>
            </a:br>
            <a:r>
              <a:rPr lang="pl-PL" sz="4000" dirty="0" smtClean="0">
                <a:solidFill>
                  <a:prstClr val="white"/>
                </a:solidFill>
                <a:ea typeface="Times New Roman" pitchFamily="18" charset="0"/>
                <a:cs typeface="Tahoma" pitchFamily="34" charset="0"/>
              </a:rPr>
              <a:t>Weź moje ciało, niech służy Ci, weź serce, zamieszkaj w nim, bo z całej duszy, ze wszystkich sił kocham Cię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000" dirty="0" smtClean="0">
                <a:solidFill>
                  <a:schemeClr val="bg1"/>
                </a:solidFill>
              </a:rPr>
              <a:t>	Podnoszę </a:t>
            </a:r>
            <a:r>
              <a:rPr lang="pl-PL" sz="4000" dirty="0">
                <a:solidFill>
                  <a:schemeClr val="bg1"/>
                </a:solidFill>
              </a:rPr>
              <a:t>ręce, wstaję z martwych,</a:t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sz="4000" dirty="0">
                <a:solidFill>
                  <a:schemeClr val="bg1"/>
                </a:solidFill>
              </a:rPr>
              <a:t>	krzyczę z mocą,  Jezus Panem jest</a:t>
            </a:r>
            <a:endParaRPr lang="pl-PL" sz="40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58a. Gloria in </a:t>
            </a:r>
            <a:r>
              <a:rPr lang="pl-PL" sz="4400" dirty="0" err="1" smtClean="0">
                <a:solidFill>
                  <a:schemeClr val="bg1"/>
                </a:solidFill>
              </a:rPr>
              <a:t>excelsis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</a:rPr>
              <a:t>Deo</a:t>
            </a:r>
            <a:r>
              <a:rPr lang="pl-PL" sz="4400" dirty="0" smtClean="0">
                <a:solidFill>
                  <a:schemeClr val="bg1"/>
                </a:solidFill>
              </a:rPr>
              <a:t>!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Gloria! Gloria!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Chwalimy Cię, błogosławimy Cię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Wielbimy Cię, wysławiamy Cię,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Dzięki Ci składamy,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wielka jest chwała Twoja.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Boże, Królu nieba,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Boże Ojcze wszechmogący,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Synu </a:t>
            </a:r>
            <a:r>
              <a:rPr lang="pl-PL" sz="4400" dirty="0" err="1" smtClean="0">
                <a:solidFill>
                  <a:schemeClr val="bg1"/>
                </a:solidFill>
              </a:rPr>
              <a:t>Jednorodzony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 Chryste (x3)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Boże, Baranku Boży, Synu Ojca,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Który gładzisz grzechy świata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zmiłuj się nad nami.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Który gładzisz grzechy świata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– </a:t>
            </a:r>
            <a:r>
              <a:rPr lang="pl-PL" sz="4400" dirty="0" err="1" smtClean="0">
                <a:solidFill>
                  <a:schemeClr val="bg1"/>
                </a:solidFill>
              </a:rPr>
              <a:t>przyjm</a:t>
            </a:r>
            <a:r>
              <a:rPr lang="pl-PL" sz="4400" dirty="0" smtClean="0">
                <a:solidFill>
                  <a:schemeClr val="bg1"/>
                </a:solidFill>
              </a:rPr>
              <a:t> błaganie nasze.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Który siedzisz po prawicy Ojca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– zmiłuj się nad nami.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Albowiem tylko Tyś jest święty,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Tylko Tyś jest Panem,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Tylko Tyś najwyższy, Jezu Chryste,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Duchem Świętym, w chwale Boga Ojca.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09600" y="381000"/>
            <a:ext cx="7696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59. Głosimy Jezusa moc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nadchodzi Pan nasz i Bóg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On Panem niebios i gwiazd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to miejsce dał nam nasz Król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endParaRPr lang="pl-PL" sz="4100" dirty="0" smtClean="0">
              <a:solidFill>
                <a:schemeClr val="bg1"/>
              </a:solidFill>
              <a:cs typeface="Tahoma" pitchFamily="34" charset="0"/>
            </a:endParaRPr>
          </a:p>
          <a:p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Głosimy Jezusa moc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On Panem ziemi i mórz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wznosimy dla niego tron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to miejsce dał nam nasz król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endParaRPr lang="pl-PL" sz="4100" dirty="0">
              <a:solidFill>
                <a:schemeClr val="bg1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533400"/>
            <a:ext cx="8077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(</a:t>
            </a:r>
            <a:r>
              <a:rPr lang="pl-PL" sz="4100" dirty="0" smtClean="0">
                <a:solidFill>
                  <a:schemeClr val="bg1"/>
                </a:solidFill>
              </a:rPr>
              <a:t>	</a:t>
            </a: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Jezus Panem, niebios Królem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	wszystko Jego jest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	Jezus Panem, cały wszechświat, 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	wszystko Jego, wszystko Jego jest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/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Wielbimy Cię - alleluja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chwalimy Cię - alleluja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wielbimy Cię - alleluja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chwalimy Cię</a:t>
            </a:r>
            <a:r>
              <a:rPr lang="pl-PL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pl-PL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1"/>
          <p:cNvSpPr>
            <a:spLocks noChangeArrowheads="1"/>
          </p:cNvSpPr>
          <p:nvPr/>
        </p:nvSpPr>
        <p:spPr bwMode="auto">
          <a:xfrm>
            <a:off x="838200" y="287993"/>
            <a:ext cx="6858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Jezus jest pośród nas</a:t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otwórzmy serca Mu</a:t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niech ciemne moce drżą</a:t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miejsce to dał nam nasz Król</a:t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/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Chwały Jezusa blask</a:t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wszechmocny Pan nasz i Bóg </a:t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głosimy miłości moc</a:t>
            </a:r>
            <a:b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pl-PL" sz="4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miejsce to dał nam nasz Król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533400"/>
            <a:ext cx="8077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(</a:t>
            </a:r>
            <a:r>
              <a:rPr lang="pl-PL" sz="4100" dirty="0" smtClean="0">
                <a:solidFill>
                  <a:schemeClr val="bg1"/>
                </a:solidFill>
              </a:rPr>
              <a:t>	</a:t>
            </a: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Jezus Panem, niebios Królem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	wszystko Jego jest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	Jezus Panem, cały wszechświat, 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	wszystko Jego, wszystko Jego jest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/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Wielbimy Cię - alleluja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chwalimy Cię - alleluja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wielbimy Cię - alleluja</a:t>
            </a:r>
            <a:b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pl-PL" sz="4100" dirty="0" smtClean="0">
                <a:solidFill>
                  <a:schemeClr val="bg1"/>
                </a:solidFill>
                <a:cs typeface="Tahoma" pitchFamily="34" charset="0"/>
              </a:rPr>
              <a:t>chwalimy Cię</a:t>
            </a:r>
            <a:r>
              <a:rPr lang="pl-PL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pl-PL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59a. Gotujmy </a:t>
            </a:r>
            <a:r>
              <a:rPr lang="pl-PL" sz="4400" dirty="0">
                <a:solidFill>
                  <a:schemeClr val="bg1"/>
                </a:solidFill>
              </a:rPr>
              <a:t>drogę Panu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Prostujmy ścieżki Jego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Przemieńmy swoje życie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Odwróćmy się od złego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Przybądź Panie, bo czekamy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Twego przyjścia wyglądamy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źle nam żyć bez Ciebie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8. Błogosław duszo moja Pana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co we mnie                       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Najświętsze Imię             </a:t>
            </a:r>
            <a:r>
              <a:rPr lang="pl-PL" sz="1800" dirty="0" smtClean="0">
                <a:solidFill>
                  <a:schemeClr val="bg1"/>
                </a:solidFill>
              </a:rPr>
              <a:t>          </a:t>
            </a:r>
          </a:p>
          <a:p>
            <a:pPr marL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Błogosław duszo moja Pana   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dobroci nigdy nie zapominaj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Noc minęła, dzień już blisko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jasnym świetle czyńmy wszystko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Ze snu już powstać pora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Gotujmy drogę Panu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Prostujmy ścieżki Jego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Przemieńmy swoje życie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Odwróćmy się od złego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jest blisko, między nami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tłumie ludzi gdzieś wmieszany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Czy umiem Go zobaczyć? 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60</a:t>
            </a:r>
            <a:r>
              <a:rPr lang="pl-PL" sz="4400" dirty="0">
                <a:solidFill>
                  <a:schemeClr val="bg1"/>
                </a:solidFill>
              </a:rPr>
              <a:t>. </a:t>
            </a:r>
            <a:r>
              <a:rPr lang="pl-PL" sz="4400" dirty="0" smtClean="0">
                <a:solidFill>
                  <a:schemeClr val="bg1"/>
                </a:solidFill>
              </a:rPr>
              <a:t>Hej </a:t>
            </a:r>
            <a:r>
              <a:rPr lang="pl-PL" sz="4400" dirty="0">
                <a:solidFill>
                  <a:schemeClr val="bg1"/>
                </a:solidFill>
              </a:rPr>
              <a:t>Jezu Królem </a:t>
            </a:r>
            <a:r>
              <a:rPr lang="pl-PL" sz="4400" dirty="0" smtClean="0">
                <a:solidFill>
                  <a:schemeClr val="bg1"/>
                </a:solidFill>
              </a:rPr>
              <a:t>Tyś,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Życie </a:t>
            </a:r>
            <a:r>
              <a:rPr lang="pl-PL" sz="4400" dirty="0">
                <a:solidFill>
                  <a:schemeClr val="bg1"/>
                </a:solidFill>
              </a:rPr>
              <a:t>Twe uwalnia mnie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Będę sławić cały dzień,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Doskonałe </a:t>
            </a:r>
            <a:r>
              <a:rPr lang="pl-PL" sz="4400" dirty="0">
                <a:solidFill>
                  <a:schemeClr val="bg1"/>
                </a:solidFill>
              </a:rPr>
              <a:t>drogi Twe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Hej Jezu Panem Tyś,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</a:t>
            </a:r>
            <a:r>
              <a:rPr lang="pl-PL" sz="4400" dirty="0">
                <a:solidFill>
                  <a:schemeClr val="bg1"/>
                </a:solidFill>
              </a:rPr>
              <a:t>słuchać Twoich słów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Twe Królestwo ujrzeć chcę,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wola </a:t>
            </a:r>
            <a:r>
              <a:rPr lang="pl-PL" sz="4400" dirty="0">
                <a:solidFill>
                  <a:schemeClr val="bg1"/>
                </a:solidFill>
              </a:rPr>
              <a:t>Twa niech spełni </a:t>
            </a:r>
            <a:r>
              <a:rPr lang="pl-PL" sz="4400" dirty="0" smtClean="0">
                <a:solidFill>
                  <a:schemeClr val="bg1"/>
                </a:solidFill>
              </a:rPr>
              <a:t>się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Chwała </a:t>
            </a:r>
            <a:r>
              <a:rPr lang="pl-PL" sz="4400" dirty="0">
                <a:solidFill>
                  <a:schemeClr val="bg1"/>
                </a:solidFill>
              </a:rPr>
              <a:t>Barankowi cześć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Weź </a:t>
            </a:r>
            <a:r>
              <a:rPr lang="pl-PL" sz="4400" dirty="0">
                <a:solidFill>
                  <a:schemeClr val="bg1"/>
                </a:solidFill>
              </a:rPr>
              <a:t>mnie do ziemi swej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Zwyciężymy w Imię Twe,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Ogłosimy </a:t>
            </a:r>
            <a:r>
              <a:rPr lang="pl-PL" sz="4400" dirty="0">
                <a:solidFill>
                  <a:schemeClr val="bg1"/>
                </a:solidFill>
              </a:rPr>
              <a:t>rządy Twe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Hej o hej o Lwie Judy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</a:t>
            </a:r>
            <a:r>
              <a:rPr lang="pl-PL" sz="4400" dirty="0">
                <a:solidFill>
                  <a:schemeClr val="bg1"/>
                </a:solidFill>
              </a:rPr>
              <a:t>potężnym jesteś Ty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Hej o hej o Lwie Judy,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</a:t>
            </a:r>
            <a:r>
              <a:rPr lang="pl-PL" sz="4400" dirty="0">
                <a:solidFill>
                  <a:schemeClr val="bg1"/>
                </a:solidFill>
              </a:rPr>
              <a:t>wspaniałym jesteś Ty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0332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1363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60b. Hosanna Synowi Dawidowemu,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Który przychodzi w imieniu Pańskim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Hosanna na  wysokości,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Boży lud niech zawsze Pana czci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4720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61. Ja wierzę, że to Jezus.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Wierzę, że On Synem Boga jest 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zmarł i powstał abym żył.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za cenę śmierci życie dał.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Wierzę, że jest tu teraz,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Stoi pośród nas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Ma moc nas teraz uzdrawiać,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Ma przebaczenia dar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 wierzę, Tobie Panie.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Wierzę, że Tyś Synem Boga jest 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martwych powstałeś aby żyć.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za cenę śmierci życie dać.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Wierzę, że tutaj jesteś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Stoisz pośród nas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Masz moc nas teraz uzdrawiać,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Masz przebaczenia dar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 fontScale="850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odpuszcza wszystkie twoje grzechy   </a:t>
            </a:r>
            <a:r>
              <a:rPr lang="pl-PL" sz="2100" dirty="0" smtClean="0">
                <a:solidFill>
                  <a:schemeClr val="bg1"/>
                </a:solidFill>
              </a:rPr>
              <a:t>fis7/9  A9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– leczy wszystkie Twoje choroby              </a:t>
            </a:r>
            <a:r>
              <a:rPr lang="pl-PL" sz="2300" dirty="0" smtClean="0">
                <a:solidFill>
                  <a:schemeClr val="bg1"/>
                </a:solidFill>
              </a:rPr>
              <a:t> 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Okazuje swoje miłosierdzie                    </a:t>
            </a:r>
            <a:r>
              <a:rPr lang="pl-PL" sz="2300" dirty="0" smtClean="0">
                <a:solidFill>
                  <a:schemeClr val="bg1"/>
                </a:solidFill>
              </a:rPr>
              <a:t> fis7/9  A9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– on ratuje ciebie od zguby                 </a:t>
            </a:r>
            <a:r>
              <a:rPr lang="pl-PL" sz="2300" dirty="0" smtClean="0">
                <a:solidFill>
                  <a:schemeClr val="bg1"/>
                </a:solidFill>
              </a:rPr>
              <a:t>	      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napełnia twoje życie dobrem	</a:t>
            </a:r>
            <a:r>
              <a:rPr lang="pl-PL" sz="2100" dirty="0" smtClean="0">
                <a:solidFill>
                  <a:schemeClr val="bg1"/>
                </a:solidFill>
              </a:rPr>
              <a:t>       fis7/9  A9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– aż odnowi się twoja młodość jak u orła  </a:t>
            </a:r>
            <a:r>
              <a:rPr lang="pl-PL" sz="2100" dirty="0" smtClean="0">
                <a:solidFill>
                  <a:schemeClr val="bg1"/>
                </a:solidFill>
              </a:rPr>
              <a:t> 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odpłaca według grzechów,	    </a:t>
            </a:r>
            <a:r>
              <a:rPr lang="pl-PL" sz="2100" dirty="0" smtClean="0">
                <a:solidFill>
                  <a:schemeClr val="bg1"/>
                </a:solidFill>
              </a:rPr>
              <a:t>   fis7/9 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chce wiecznie gniewać się,</a:t>
            </a:r>
            <a:r>
              <a:rPr lang="pl-PL" sz="2100" dirty="0" smtClean="0">
                <a:solidFill>
                  <a:schemeClr val="bg1"/>
                </a:solidFill>
              </a:rPr>
              <a:t>	fis7/9  D7+/9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pamięta żeśmy prochem,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najlepiej wie!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62. Jak dobrze jest dziękować Ci Panie,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śpiewać psalm Twojemu Imieniu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opowiadać rano Twoje miłosierdzie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w nocy wierność Twoją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 dziesięciostrunnej harfie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lutni i dźwięcznej cytrze.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63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63. </a:t>
            </a:r>
            <a:r>
              <a:rPr lang="pl-PL" sz="4100" dirty="0">
                <a:solidFill>
                  <a:schemeClr val="bg1"/>
                </a:solidFill>
              </a:rPr>
              <a:t>Jak łania pragnie wody ze strumieni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Moja dusza pragnie Cię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Tylko </a:t>
            </a:r>
            <a:r>
              <a:rPr lang="pl-PL" sz="4100" dirty="0">
                <a:solidFill>
                  <a:schemeClr val="bg1"/>
                </a:solidFill>
              </a:rPr>
              <a:t>Ty jesteś moim </a:t>
            </a:r>
            <a:r>
              <a:rPr lang="pl-PL" sz="4100" dirty="0" smtClean="0">
                <a:solidFill>
                  <a:schemeClr val="bg1"/>
                </a:solidFill>
              </a:rPr>
              <a:t>pragnieniem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Zawszę chcę uwielbiać </a:t>
            </a:r>
            <a:r>
              <a:rPr lang="pl-PL" sz="4100" dirty="0" smtClean="0">
                <a:solidFill>
                  <a:schemeClr val="bg1"/>
                </a:solidFill>
              </a:rPr>
              <a:t>Cię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Tylko </a:t>
            </a:r>
            <a:r>
              <a:rPr lang="pl-PL" sz="4100" dirty="0">
                <a:solidFill>
                  <a:schemeClr val="bg1"/>
                </a:solidFill>
              </a:rPr>
              <a:t>Ty jesteś mocą mą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Twoja </a:t>
            </a:r>
            <a:r>
              <a:rPr lang="pl-PL" sz="4100" dirty="0">
                <a:solidFill>
                  <a:schemeClr val="bg1"/>
                </a:solidFill>
              </a:rPr>
              <a:t>wola wolą mą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Tylko </a:t>
            </a:r>
            <a:r>
              <a:rPr lang="pl-PL" sz="4100" dirty="0">
                <a:solidFill>
                  <a:schemeClr val="bg1"/>
                </a:solidFill>
              </a:rPr>
              <a:t>Ty jesteś moim pragnieniem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Zawsze </a:t>
            </a:r>
            <a:r>
              <a:rPr lang="pl-PL" sz="4100" dirty="0">
                <a:solidFill>
                  <a:schemeClr val="bg1"/>
                </a:solidFill>
              </a:rPr>
              <a:t>chcę uwielbiać Cię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9878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64. Jak ożywczy deszcz, 			</a:t>
            </a:r>
            <a:r>
              <a:rPr lang="pl-PL" sz="1800" dirty="0" smtClean="0">
                <a:solidFill>
                  <a:schemeClr val="bg1"/>
                </a:solidFill>
              </a:rPr>
              <a:t>G C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Święty przyjdź		</a:t>
            </a:r>
            <a:r>
              <a:rPr lang="pl-PL" sz="1800" dirty="0" smtClean="0">
                <a:solidFill>
                  <a:schemeClr val="bg1"/>
                </a:solidFill>
              </a:rPr>
              <a:t>e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Dotknij naszych serc  		</a:t>
            </a:r>
            <a:r>
              <a:rPr lang="pl-PL" sz="1800" dirty="0" smtClean="0">
                <a:solidFill>
                  <a:schemeClr val="bg1"/>
                </a:solidFill>
              </a:rPr>
              <a:t>G C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Rozpal ognia żar  			 </a:t>
            </a:r>
            <a:r>
              <a:rPr lang="pl-PL" sz="1800" dirty="0" smtClean="0">
                <a:solidFill>
                  <a:schemeClr val="bg1"/>
                </a:solidFill>
              </a:rPr>
              <a:t>e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           Dziś przenikaj nas   			</a:t>
            </a:r>
            <a:r>
              <a:rPr lang="pl-PL" sz="1800" dirty="0" smtClean="0">
                <a:solidFill>
                  <a:schemeClr val="bg1"/>
                </a:solidFill>
              </a:rPr>
              <a:t>a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           Tchnieniem mocy swej   		</a:t>
            </a:r>
            <a:r>
              <a:rPr lang="pl-PL" sz="1800" dirty="0" smtClean="0">
                <a:solidFill>
                  <a:schemeClr val="bg1"/>
                </a:solidFill>
              </a:rPr>
              <a:t>C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           Bądź nam światłem dnia  </a:t>
            </a:r>
            <a:r>
              <a:rPr lang="pl-PL" sz="1800" dirty="0" smtClean="0">
                <a:solidFill>
                  <a:schemeClr val="bg1"/>
                </a:solidFill>
              </a:rPr>
              <a:t> 	a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           I nadzieją serc   			</a:t>
            </a:r>
            <a:r>
              <a:rPr lang="pl-PL" sz="1800" dirty="0" smtClean="0">
                <a:solidFill>
                  <a:schemeClr val="bg1"/>
                </a:solidFill>
              </a:rPr>
              <a:t>C h  /  C H7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64a. Jak rosy chłód na spragniony grunt,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jak dobry chleb na głodnego dłoń.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Marana </a:t>
            </a:r>
            <a:r>
              <a:rPr lang="pl-PL" sz="4100" dirty="0" err="1" smtClean="0">
                <a:solidFill>
                  <a:schemeClr val="bg1"/>
                </a:solidFill>
              </a:rPr>
              <a:t>tha</a:t>
            </a:r>
            <a:r>
              <a:rPr lang="pl-PL" sz="4100" dirty="0" smtClean="0">
                <a:solidFill>
                  <a:schemeClr val="bg1"/>
                </a:solidFill>
              </a:rPr>
              <a:t>! Przyjdź Jezu Panie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 Swej chwale do nas zejdź! 	Marana </a:t>
            </a:r>
            <a:r>
              <a:rPr lang="pl-PL" sz="4100" dirty="0" err="1" smtClean="0">
                <a:solidFill>
                  <a:schemeClr val="bg1"/>
                </a:solidFill>
              </a:rPr>
              <a:t>tha</a:t>
            </a:r>
            <a:r>
              <a:rPr lang="pl-PL" sz="4100" dirty="0" smtClean="0">
                <a:solidFill>
                  <a:schemeClr val="bg1"/>
                </a:solidFill>
              </a:rPr>
              <a:t>! Usłysz wołanie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Gdy się wypełnią wieki!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 Kościele Twym gdzie dajesz się nam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Przez Ciała, Krwi tajemniczą moc.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Marana </a:t>
            </a:r>
            <a:r>
              <a:rPr lang="pl-PL" sz="4100" dirty="0" err="1" smtClean="0">
                <a:solidFill>
                  <a:schemeClr val="bg1"/>
                </a:solidFill>
              </a:rPr>
              <a:t>tha</a:t>
            </a:r>
            <a:r>
              <a:rPr lang="pl-PL" sz="4100" dirty="0" smtClean="0">
                <a:solidFill>
                  <a:schemeClr val="bg1"/>
                </a:solidFill>
              </a:rPr>
              <a:t>! Przyjdź Jezu Panie…</a:t>
            </a:r>
          </a:p>
          <a:p>
            <a:pPr marL="0">
              <a:buNone/>
            </a:pP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Gdy miłość swą okażemy w krąg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Przychodzisz już dziś na ziemię swą.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 Marana </a:t>
            </a:r>
            <a:r>
              <a:rPr lang="pl-PL" sz="4100" dirty="0" err="1" smtClean="0">
                <a:solidFill>
                  <a:schemeClr val="bg1"/>
                </a:solidFill>
              </a:rPr>
              <a:t>tha</a:t>
            </a:r>
            <a:r>
              <a:rPr lang="pl-PL" sz="4100" dirty="0" smtClean="0">
                <a:solidFill>
                  <a:schemeClr val="bg1"/>
                </a:solidFill>
              </a:rPr>
              <a:t>! Przyjdź Jezu Panie… 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 duszo moja Pana      </a:t>
            </a:r>
            <a:r>
              <a:rPr lang="pl-PL" sz="1800" dirty="0" smtClean="0">
                <a:solidFill>
                  <a:schemeClr val="bg1"/>
                </a:solidFill>
              </a:rPr>
              <a:t>       E H cis7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co we mnie                    </a:t>
            </a:r>
            <a:r>
              <a:rPr lang="pl-PL" sz="1800" dirty="0" smtClean="0">
                <a:solidFill>
                  <a:schemeClr val="bg1"/>
                </a:solidFill>
              </a:rPr>
              <a:t>D7+</a:t>
            </a:r>
            <a:r>
              <a:rPr lang="pl-PL" sz="4400" dirty="0" smtClean="0">
                <a:solidFill>
                  <a:schemeClr val="bg1"/>
                </a:solidFill>
              </a:rPr>
              <a:t>         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Najświętsze Imię             </a:t>
            </a:r>
            <a:r>
              <a:rPr lang="pl-PL" sz="1800" dirty="0" smtClean="0">
                <a:solidFill>
                  <a:schemeClr val="bg1"/>
                </a:solidFill>
              </a:rPr>
              <a:t>           fis7 A6 D2</a:t>
            </a:r>
          </a:p>
          <a:p>
            <a:pPr marL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Błogosław duszo moja Pana      </a:t>
            </a:r>
            <a:r>
              <a:rPr lang="pl-PL" sz="1800" dirty="0" smtClean="0">
                <a:solidFill>
                  <a:schemeClr val="bg1"/>
                </a:solidFill>
              </a:rPr>
              <a:t>E H cis7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dobroci nigdy nie zapominaj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				 </a:t>
            </a:r>
            <a:r>
              <a:rPr lang="pl-PL" sz="1800" dirty="0" smtClean="0">
                <a:solidFill>
                  <a:schemeClr val="bg1"/>
                </a:solidFill>
              </a:rPr>
              <a:t>fis7A6D2E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65. </a:t>
            </a:r>
            <a:r>
              <a:rPr lang="pl-PL" sz="4100" dirty="0">
                <a:solidFill>
                  <a:schemeClr val="bg1"/>
                </a:solidFill>
              </a:rPr>
              <a:t>Jak światło słońca przenika </a:t>
            </a:r>
            <a:r>
              <a:rPr lang="pl-PL" sz="4100" dirty="0" smtClean="0">
                <a:solidFill>
                  <a:schemeClr val="bg1"/>
                </a:solidFill>
              </a:rPr>
              <a:t>ziemię całą, tak </a:t>
            </a:r>
            <a:r>
              <a:rPr lang="pl-PL" sz="4100" dirty="0">
                <a:solidFill>
                  <a:schemeClr val="bg1"/>
                </a:solidFill>
              </a:rPr>
              <a:t>Ty swą mocą ogarniaj moją słabość.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Idę do Ciebie, Panie prosto w Serce Twe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I tak proszę zanurz mnie w Miłości Twej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Gdy </a:t>
            </a:r>
            <a:r>
              <a:rPr lang="pl-PL" sz="4100" dirty="0">
                <a:solidFill>
                  <a:schemeClr val="bg1"/>
                </a:solidFill>
              </a:rPr>
              <a:t>ziemia cała głosi Twą chwałę </a:t>
            </a:r>
            <a:r>
              <a:rPr lang="pl-PL" sz="4100" dirty="0" smtClean="0">
                <a:solidFill>
                  <a:schemeClr val="bg1"/>
                </a:solidFill>
              </a:rPr>
              <a:t>Panie, </a:t>
            </a:r>
            <a:r>
              <a:rPr lang="pl-PL" sz="4100" dirty="0">
                <a:solidFill>
                  <a:schemeClr val="bg1"/>
                </a:solidFill>
              </a:rPr>
              <a:t>n</a:t>
            </a:r>
            <a:r>
              <a:rPr lang="pl-PL" sz="4100" dirty="0" smtClean="0">
                <a:solidFill>
                  <a:schemeClr val="bg1"/>
                </a:solidFill>
              </a:rPr>
              <a:t>iech </a:t>
            </a:r>
            <a:r>
              <a:rPr lang="pl-PL" sz="4100" dirty="0">
                <a:solidFill>
                  <a:schemeClr val="bg1"/>
                </a:solidFill>
              </a:rPr>
              <a:t>moje serce wielbi Cię nieustannie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Swą pieśń miłości, Boże, będę śpiewał Ci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Moim szczęściem jesteś Panie właśnie Ty.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Bo Duch Twój Panie nasz rozpala nasze serca, </a:t>
            </a:r>
            <a:r>
              <a:rPr lang="pl-PL" sz="4100" dirty="0" smtClean="0">
                <a:solidFill>
                  <a:schemeClr val="bg1"/>
                </a:solidFill>
              </a:rPr>
              <a:t>a </a:t>
            </a:r>
            <a:r>
              <a:rPr lang="pl-PL" sz="4100" dirty="0">
                <a:solidFill>
                  <a:schemeClr val="bg1"/>
                </a:solidFill>
              </a:rPr>
              <a:t>krzyż Twój i zmartwychwstanie Twoje </a:t>
            </a:r>
            <a:r>
              <a:rPr lang="pl-PL" sz="4100" dirty="0" smtClean="0">
                <a:solidFill>
                  <a:schemeClr val="bg1"/>
                </a:solidFill>
              </a:rPr>
              <a:t>prowadzi </a:t>
            </a:r>
            <a:r>
              <a:rPr lang="pl-PL" sz="4100" dirty="0">
                <a:solidFill>
                  <a:schemeClr val="bg1"/>
                </a:solidFill>
              </a:rPr>
              <a:t>nas do </a:t>
            </a:r>
            <a:r>
              <a:rPr lang="pl-PL" sz="4100" dirty="0" smtClean="0">
                <a:solidFill>
                  <a:schemeClr val="bg1"/>
                </a:solidFill>
              </a:rPr>
              <a:t>nieba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Nachyl mi nieba bym nie zapomniał </a:t>
            </a:r>
            <a:r>
              <a:rPr lang="pl-PL" sz="4100" dirty="0" smtClean="0">
                <a:solidFill>
                  <a:schemeClr val="bg1"/>
                </a:solidFill>
              </a:rPr>
              <a:t>Panie, żeś </a:t>
            </a:r>
            <a:r>
              <a:rPr lang="pl-PL" sz="4100" dirty="0">
                <a:solidFill>
                  <a:schemeClr val="bg1"/>
                </a:solidFill>
              </a:rPr>
              <a:t>jest mym domem i wiecznym mym </a:t>
            </a:r>
            <a:r>
              <a:rPr lang="pl-PL" sz="4100" dirty="0" smtClean="0">
                <a:solidFill>
                  <a:schemeClr val="bg1"/>
                </a:solidFill>
              </a:rPr>
              <a:t>mieszkaniem.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Idę do Ciebie, Panie prosto w Serce Twe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tak proszę bym nie zgubił drogi Twej.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66. Jedyny Pan, prawdziwy Bóg	</a:t>
            </a:r>
            <a:r>
              <a:rPr lang="pl-PL" sz="1800" dirty="0" smtClean="0">
                <a:solidFill>
                  <a:schemeClr val="bg1"/>
                </a:solidFill>
              </a:rPr>
              <a:t>a D G C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co mam oddaję mu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jedynym Panem jest.		</a:t>
            </a:r>
            <a:r>
              <a:rPr lang="pl-PL" sz="1800" dirty="0" smtClean="0">
                <a:solidFill>
                  <a:schemeClr val="bg1"/>
                </a:solidFill>
              </a:rPr>
              <a:t>a D G C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err="1" smtClean="0">
                <a:solidFill>
                  <a:schemeClr val="bg1"/>
                </a:solidFill>
              </a:rPr>
              <a:t>Sh’ma</a:t>
            </a:r>
            <a:r>
              <a:rPr lang="pl-PL" sz="4400" dirty="0" smtClean="0">
                <a:solidFill>
                  <a:schemeClr val="bg1"/>
                </a:solidFill>
              </a:rPr>
              <a:t>  Israel, </a:t>
            </a:r>
            <a:r>
              <a:rPr lang="pl-PL" sz="4400" dirty="0" err="1" smtClean="0">
                <a:solidFill>
                  <a:schemeClr val="bg1"/>
                </a:solidFill>
              </a:rPr>
              <a:t>sh’ma</a:t>
            </a:r>
            <a:r>
              <a:rPr lang="pl-PL" sz="4400" dirty="0" smtClean="0">
                <a:solidFill>
                  <a:schemeClr val="bg1"/>
                </a:solidFill>
              </a:rPr>
              <a:t>  Israel.		</a:t>
            </a:r>
            <a:r>
              <a:rPr lang="pl-PL" sz="1800" dirty="0" smtClean="0">
                <a:solidFill>
                  <a:schemeClr val="bg1"/>
                </a:solidFill>
              </a:rPr>
              <a:t>a G F 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Jedyny Pan, prawdziwy Bóg		</a:t>
            </a:r>
            <a:r>
              <a:rPr lang="pl-PL" sz="1800" dirty="0" smtClean="0">
                <a:solidFill>
                  <a:schemeClr val="bg1"/>
                </a:solidFill>
              </a:rPr>
              <a:t>a D G C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Jedyny Pan, prawdziwy Bóg</a:t>
            </a:r>
          </a:p>
          <a:p>
            <a:pPr marL="0">
              <a:buNone/>
            </a:pPr>
            <a:r>
              <a:rPr lang="pl-PL" sz="4400" dirty="0" err="1" smtClean="0">
                <a:solidFill>
                  <a:schemeClr val="bg1"/>
                </a:solidFill>
              </a:rPr>
              <a:t>Sh’ma</a:t>
            </a:r>
            <a:r>
              <a:rPr lang="pl-PL" sz="4400" dirty="0" smtClean="0">
                <a:solidFill>
                  <a:schemeClr val="bg1"/>
                </a:solidFill>
              </a:rPr>
              <a:t>  Israel, </a:t>
            </a:r>
            <a:r>
              <a:rPr lang="pl-PL" sz="4400" dirty="0" err="1" smtClean="0">
                <a:solidFill>
                  <a:schemeClr val="bg1"/>
                </a:solidFill>
              </a:rPr>
              <a:t>sh’ma</a:t>
            </a:r>
            <a:r>
              <a:rPr lang="pl-PL" sz="4400" dirty="0" smtClean="0">
                <a:solidFill>
                  <a:schemeClr val="bg1"/>
                </a:solidFill>
              </a:rPr>
              <a:t>  Israel.		</a:t>
            </a:r>
            <a:r>
              <a:rPr lang="pl-PL" sz="1800" dirty="0" smtClean="0">
                <a:solidFill>
                  <a:schemeClr val="bg1"/>
                </a:solidFill>
              </a:rPr>
              <a:t>F G F 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……..</a:t>
            </a:r>
            <a:r>
              <a:rPr lang="pl-PL" sz="4400" dirty="0" err="1" smtClean="0">
                <a:solidFill>
                  <a:schemeClr val="bg1"/>
                </a:solidFill>
              </a:rPr>
              <a:t>Sh’ma</a:t>
            </a:r>
            <a:r>
              <a:rPr lang="pl-PL" sz="4400" dirty="0" smtClean="0">
                <a:solidFill>
                  <a:schemeClr val="bg1"/>
                </a:solidFill>
              </a:rPr>
              <a:t> Israel.</a:t>
            </a:r>
            <a:r>
              <a:rPr lang="pl-PL" sz="1800" dirty="0" smtClean="0">
                <a:solidFill>
                  <a:schemeClr val="bg1"/>
                </a:solidFill>
              </a:rPr>
              <a:t>	d e F e     d e F   G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67. </a:t>
            </a:r>
            <a:r>
              <a:rPr lang="pl-PL" sz="4400" dirty="0">
                <a:solidFill>
                  <a:schemeClr val="bg1"/>
                </a:solidFill>
              </a:rPr>
              <a:t>Jest Jedno Ciało, jest Jeden Pan.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Jednoczy nas w Duchu byśmy razem szli.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Usta głoszą chwałę Mu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ręku słowa Jego miecz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moc odziani tak </a:t>
            </a:r>
            <a:r>
              <a:rPr lang="pl-PL" sz="4400" dirty="0" smtClean="0">
                <a:solidFill>
                  <a:schemeClr val="bg1"/>
                </a:solidFill>
              </a:rPr>
              <a:t>idziemy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zdobywamy ziemię tę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Jesteśmy ludem Króla Chwał,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Jego </a:t>
            </a:r>
            <a:r>
              <a:rPr lang="pl-PL" sz="4400" dirty="0">
                <a:solidFill>
                  <a:schemeClr val="bg1"/>
                </a:solidFill>
              </a:rPr>
              <a:t>świętym narodem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Wybranym pokoleniem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by </a:t>
            </a:r>
            <a:r>
              <a:rPr lang="pl-PL" sz="4400" dirty="0">
                <a:solidFill>
                  <a:schemeClr val="bg1"/>
                </a:solidFill>
              </a:rPr>
              <a:t>objawiać Jego cześć.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Jesteśmy ludem Króla chwał,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Jego </a:t>
            </a:r>
            <a:r>
              <a:rPr lang="pl-PL" sz="4400" dirty="0">
                <a:solidFill>
                  <a:schemeClr val="bg1"/>
                </a:solidFill>
              </a:rPr>
              <a:t>świętym narodem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Wielbimy Jezusa,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On </a:t>
            </a:r>
            <a:r>
              <a:rPr lang="pl-PL" sz="4400" dirty="0">
                <a:solidFill>
                  <a:schemeClr val="bg1"/>
                </a:solidFill>
              </a:rPr>
              <a:t>jest Królem całej ziemi tej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68. </a:t>
            </a:r>
            <a:r>
              <a:rPr lang="pl-PL" sz="4400" dirty="0">
                <a:solidFill>
                  <a:schemeClr val="bg1"/>
                </a:solidFill>
              </a:rPr>
              <a:t>Jesteś blisko mnie,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Tęsknię za Duchem Twym.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Kocham kroki Twe,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Wiem jak pukasz do drzwi.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Przychodzisz jak ciepły wiatr.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Otwieram się i czuję znów, że: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Twoja miłość jak ciepły deszcz,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Twoja miłość jak morze gwiazd za dnia.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Twoja miłość sprawia, że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Nieskończenie Dobry Święty Duch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Ogarnia mnie.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Tak jak ojciec nad swoimi dziećmi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Pan lituje się nad pokornym.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oddala od nas nasze winy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jak daleko wschód od zachodu.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wysoko niebo jest nad ziemią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tak jest wielka dobroć dla ludzi którzy się Go boją.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Dni człowieka są jak trawa, kwitnie on jak polny kwiat. Kiedy mocniej wiatr zawieje,  Znika po nim ślad!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69. </a:t>
            </a:r>
            <a:r>
              <a:rPr lang="pl-PL" sz="4400" dirty="0">
                <a:solidFill>
                  <a:schemeClr val="bg1"/>
                </a:solidFill>
              </a:rPr>
              <a:t>Jesteś Królem /x2 Królem jest Bóg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Podnieśmy wszyscy nasze serca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Podnieśmy wszyscy nasze dłonie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Stawajmy przed obliczem Pana, wielbiąc Go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70. Jesteś o Panie wśród nas.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Twoje to miejsce i czas.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Gdzie dwóch lub trzech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imieniu Twym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Przychodzi, by wielbić Cię,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jesteś pośród nich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Witaj, o Panie wśród nas,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Twoje to miejsce i czas.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imieniu Twym jesteśmy tu,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 miłość wyznawać Ci,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Wysławiać Cię i czcić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Chwała Ci Jezu i cześć,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z </a:t>
            </a:r>
            <a:r>
              <a:rPr lang="pl-PL" sz="4400" dirty="0">
                <a:solidFill>
                  <a:schemeClr val="bg1"/>
                </a:solidFill>
              </a:rPr>
              <a:t>serc naszych płynie ta pieśń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Wznosimy ręce wielbiąc Cię,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Tyś Królem, Tyś Panem jest!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Sławimy </a:t>
            </a:r>
            <a:r>
              <a:rPr lang="pl-PL" sz="4400" dirty="0">
                <a:solidFill>
                  <a:schemeClr val="bg1"/>
                </a:solidFill>
              </a:rPr>
              <a:t>imię Twe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71. </a:t>
            </a:r>
            <a:r>
              <a:rPr lang="pl-PL" sz="4400" dirty="0">
                <a:solidFill>
                  <a:schemeClr val="bg1"/>
                </a:solidFill>
              </a:rPr>
              <a:t>Jesteś Panem i nie ma dla mnie dobra poza Tobą!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Moim Panem i nie ma dla mnie dobra poza </a:t>
            </a:r>
            <a:r>
              <a:rPr lang="pl-PL" sz="4400" dirty="0" smtClean="0">
                <a:solidFill>
                  <a:schemeClr val="bg1"/>
                </a:solidFill>
              </a:rPr>
              <a:t>Tobą</a:t>
            </a:r>
            <a:r>
              <a:rPr lang="pl-PL" sz="4400" dirty="0">
                <a:solidFill>
                  <a:schemeClr val="bg1"/>
                </a:solidFill>
              </a:rPr>
              <a:t>, poza Tobą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Jesteś </a:t>
            </a:r>
            <a:r>
              <a:rPr lang="pl-PL" sz="4400" dirty="0">
                <a:solidFill>
                  <a:schemeClr val="bg1"/>
                </a:solidFill>
              </a:rPr>
              <a:t>moją obietnicą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Kielichem </a:t>
            </a:r>
            <a:r>
              <a:rPr lang="pl-PL" sz="4400" dirty="0">
                <a:solidFill>
                  <a:schemeClr val="bg1"/>
                </a:solidFill>
              </a:rPr>
              <a:t>i powszednim chlebem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Zaskakujesz </a:t>
            </a:r>
            <a:r>
              <a:rPr lang="pl-PL" sz="4400" dirty="0">
                <a:solidFill>
                  <a:schemeClr val="bg1"/>
                </a:solidFill>
              </a:rPr>
              <a:t>mnie dobrocią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Najlepsze </a:t>
            </a:r>
            <a:r>
              <a:rPr lang="pl-PL" sz="4400" dirty="0">
                <a:solidFill>
                  <a:schemeClr val="bg1"/>
                </a:solidFill>
              </a:rPr>
              <a:t>dary mam od Ciebie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Jesteś </a:t>
            </a:r>
            <a:r>
              <a:rPr lang="pl-PL" sz="4400" dirty="0">
                <a:solidFill>
                  <a:schemeClr val="bg1"/>
                </a:solidFill>
              </a:rPr>
              <a:t>stróżem mego losu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Pouczasz </a:t>
            </a:r>
            <a:r>
              <a:rPr lang="pl-PL" sz="4400" dirty="0">
                <a:solidFill>
                  <a:schemeClr val="bg1"/>
                </a:solidFill>
              </a:rPr>
              <a:t>nocą moje serce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Służysz </a:t>
            </a:r>
            <a:r>
              <a:rPr lang="pl-PL" sz="4400" dirty="0">
                <a:solidFill>
                  <a:schemeClr val="bg1"/>
                </a:solidFill>
              </a:rPr>
              <a:t>Swoją mądrą radą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I </a:t>
            </a:r>
            <a:r>
              <a:rPr lang="pl-PL" sz="4400" dirty="0">
                <a:solidFill>
                  <a:schemeClr val="bg1"/>
                </a:solidFill>
              </a:rPr>
              <a:t>nie zachwieję się, bo jesteś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Moim Panem i nie ma dla mnie dobra poza Tobą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 ma dla mnie dobra poza Tobą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Wiem, że nie ma dla mnie dobra poza Tobą.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 duszo moja Pana      </a:t>
            </a:r>
            <a:r>
              <a:rPr lang="pl-PL" sz="1800" dirty="0" smtClean="0">
                <a:solidFill>
                  <a:schemeClr val="bg1"/>
                </a:solidFill>
              </a:rPr>
              <a:t>       E H cis7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co we mnie                    </a:t>
            </a:r>
            <a:r>
              <a:rPr lang="pl-PL" sz="1800" dirty="0" smtClean="0">
                <a:solidFill>
                  <a:schemeClr val="bg1"/>
                </a:solidFill>
              </a:rPr>
              <a:t>D7+</a:t>
            </a:r>
            <a:r>
              <a:rPr lang="pl-PL" sz="4400" dirty="0" smtClean="0">
                <a:solidFill>
                  <a:schemeClr val="bg1"/>
                </a:solidFill>
              </a:rPr>
              <a:t>         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Najświętsze Imię             </a:t>
            </a:r>
            <a:r>
              <a:rPr lang="pl-PL" sz="1800" dirty="0" smtClean="0">
                <a:solidFill>
                  <a:schemeClr val="bg1"/>
                </a:solidFill>
              </a:rPr>
              <a:t>           fis7 A6 D2</a:t>
            </a:r>
          </a:p>
          <a:p>
            <a:pPr marL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Błogosław duszo moja Pana      </a:t>
            </a:r>
            <a:r>
              <a:rPr lang="pl-PL" sz="1800" dirty="0" smtClean="0">
                <a:solidFill>
                  <a:schemeClr val="bg1"/>
                </a:solidFill>
              </a:rPr>
              <a:t>E H cis7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dobroci nigdy nie zapominaj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				 </a:t>
            </a:r>
            <a:r>
              <a:rPr lang="pl-PL" sz="1800" dirty="0" smtClean="0">
                <a:solidFill>
                  <a:schemeClr val="bg1"/>
                </a:solidFill>
              </a:rPr>
              <a:t>fis7A6D2E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71a. Jesteś Panie winnym krzewem,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my jego latorośle,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Moc czerpiemy tylko z Ciebie,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w nas żyjesz swą miłością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Panie, </a:t>
            </a:r>
            <a:r>
              <a:rPr lang="pl-PL" sz="4400" dirty="0" err="1" smtClean="0">
                <a:solidFill>
                  <a:schemeClr val="bg1"/>
                </a:solidFill>
              </a:rPr>
              <a:t>Panie</a:t>
            </a:r>
            <a:r>
              <a:rPr lang="pl-PL" sz="4400" dirty="0" smtClean="0">
                <a:solidFill>
                  <a:schemeClr val="bg1"/>
                </a:solidFill>
              </a:rPr>
              <a:t> naucz nas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 miłości Twojej trwać  (x2)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Cóż trwałego poza Tobą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Człowiek zdziała sam ze siebie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Któż potrafi własne dobro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Oblec w kształty nieśmiertelne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Panie, </a:t>
            </a:r>
            <a:r>
              <a:rPr lang="pl-PL" sz="4400" dirty="0" err="1" smtClean="0">
                <a:solidFill>
                  <a:schemeClr val="bg1"/>
                </a:solidFill>
              </a:rPr>
              <a:t>Panie</a:t>
            </a:r>
            <a:r>
              <a:rPr lang="pl-PL" sz="4400" dirty="0" smtClean="0">
                <a:solidFill>
                  <a:schemeClr val="bg1"/>
                </a:solidFill>
              </a:rPr>
              <a:t> naucz nas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 miłości Twojej trwać  (x2)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przyjaźnią nas ogarniasz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Tak wspaniałą i szeroką,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Że wyzwala pełną radość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sercu, które Ciebie kocha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Panie, </a:t>
            </a:r>
            <a:r>
              <a:rPr lang="pl-PL" sz="4400" dirty="0" err="1" smtClean="0">
                <a:solidFill>
                  <a:schemeClr val="bg1"/>
                </a:solidFill>
              </a:rPr>
              <a:t>Panie</a:t>
            </a:r>
            <a:r>
              <a:rPr lang="pl-PL" sz="4400" dirty="0" smtClean="0">
                <a:solidFill>
                  <a:schemeClr val="bg1"/>
                </a:solidFill>
              </a:rPr>
              <a:t> naucz nas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 miłości Twojej trwać  (x2)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Wejdź o Jezu w nasze życie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Głębią łaski, mocą słowa,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Byśmy mogli owoc przynieść,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Cześć i chwałę Ojcu oddać	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 Panie, </a:t>
            </a:r>
            <a:r>
              <a:rPr lang="pl-PL" sz="4400" dirty="0" err="1" smtClean="0">
                <a:solidFill>
                  <a:schemeClr val="bg1"/>
                </a:solidFill>
              </a:rPr>
              <a:t>Panie</a:t>
            </a:r>
            <a:r>
              <a:rPr lang="pl-PL" sz="4400" dirty="0" smtClean="0">
                <a:solidFill>
                  <a:schemeClr val="bg1"/>
                </a:solidFill>
              </a:rPr>
              <a:t> naucz nas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 miłości Twojej trwać  (x2)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71b. Jesteś radością mojego życia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err="1" smtClean="0">
                <a:solidFill>
                  <a:schemeClr val="bg1"/>
                </a:solidFill>
              </a:rPr>
              <a:t>Ooo</a:t>
            </a:r>
            <a:r>
              <a:rPr lang="pl-PL" dirty="0" smtClean="0">
                <a:solidFill>
                  <a:schemeClr val="bg1"/>
                </a:solidFill>
              </a:rPr>
              <a:t> o Panie mój	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Ty jesteś moim Panem x3	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Na zawsze jesteś Panem mym	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	Jesteś miłością mojego życia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	Jesteś pokojem mojego życia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9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72. </a:t>
            </a:r>
            <a:r>
              <a:rPr lang="pl-PL" sz="4400" dirty="0">
                <a:solidFill>
                  <a:schemeClr val="bg1"/>
                </a:solidFill>
              </a:rPr>
              <a:t>Jesteś tu, jesteś pośród nas, Uwielbiam Cię, uwielbiam </a:t>
            </a:r>
            <a:r>
              <a:rPr lang="pl-PL" sz="4400" dirty="0" smtClean="0">
                <a:solidFill>
                  <a:schemeClr val="bg1"/>
                </a:solidFill>
              </a:rPr>
              <a:t>Cię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</a:t>
            </a:r>
            <a:r>
              <a:rPr lang="pl-PL" sz="4400" dirty="0">
                <a:solidFill>
                  <a:schemeClr val="bg1"/>
                </a:solidFill>
              </a:rPr>
              <a:t>tu, działasz w każdym z nas Uwielbiam Cię, uwielbiam Cię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Jesteś </a:t>
            </a:r>
            <a:r>
              <a:rPr lang="pl-PL" sz="4400" dirty="0">
                <a:solidFill>
                  <a:schemeClr val="bg1"/>
                </a:solidFill>
              </a:rPr>
              <a:t>Wszechmocny,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Ty </a:t>
            </a:r>
            <a:r>
              <a:rPr lang="pl-PL" sz="4400" dirty="0">
                <a:solidFill>
                  <a:schemeClr val="bg1"/>
                </a:solidFill>
              </a:rPr>
              <a:t>czynisz cuda.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Jesteś </a:t>
            </a:r>
            <a:r>
              <a:rPr lang="pl-PL" sz="4400" dirty="0">
                <a:solidFill>
                  <a:schemeClr val="bg1"/>
                </a:solidFill>
              </a:rPr>
              <a:t>drogą,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światłem </a:t>
            </a:r>
            <a:r>
              <a:rPr lang="pl-PL" sz="4400" dirty="0">
                <a:solidFill>
                  <a:schemeClr val="bg1"/>
                </a:solidFill>
              </a:rPr>
              <a:t>w ciemności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 </a:t>
            </a:r>
            <a:r>
              <a:rPr lang="pl-PL" sz="4400" dirty="0">
                <a:solidFill>
                  <a:schemeClr val="bg1"/>
                </a:solidFill>
              </a:rPr>
              <a:t>tak, taki jesteś </a:t>
            </a:r>
            <a:r>
              <a:rPr lang="pl-PL" sz="4400" dirty="0" smtClean="0">
                <a:solidFill>
                  <a:schemeClr val="bg1"/>
                </a:solidFill>
              </a:rPr>
              <a:t>Ty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153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</a:t>
            </a:r>
            <a:r>
              <a:rPr lang="pl-PL" sz="4400" dirty="0">
                <a:solidFill>
                  <a:schemeClr val="bg1"/>
                </a:solidFill>
              </a:rPr>
              <a:t>tu i dotykasz serc  </a:t>
            </a:r>
            <a:r>
              <a:rPr lang="pl-PL" sz="4400" dirty="0" smtClean="0">
                <a:solidFill>
                  <a:schemeClr val="bg1"/>
                </a:solidFill>
              </a:rPr>
              <a:t>Uwielbiam </a:t>
            </a:r>
            <a:r>
              <a:rPr lang="pl-PL" sz="4400" dirty="0">
                <a:solidFill>
                  <a:schemeClr val="bg1"/>
                </a:solidFill>
              </a:rPr>
              <a:t>Cię, uwielbiam Cię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 tu, leczysz każde z serc Uwielbiam Cię, uwielbiam Cię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 tu , zmieniasz życie me Uwielbiam Cię, uwielbiam Cię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 tu i odnawiasz mnie Uwielbiam Cię, uwielbiam </a:t>
            </a:r>
            <a:r>
              <a:rPr lang="pl-PL" sz="4400" dirty="0" smtClean="0">
                <a:solidFill>
                  <a:schemeClr val="bg1"/>
                </a:solidFill>
              </a:rPr>
              <a:t>Cię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Jesteś </a:t>
            </a:r>
            <a:r>
              <a:rPr lang="pl-PL" sz="4400" dirty="0">
                <a:solidFill>
                  <a:schemeClr val="bg1"/>
                </a:solidFill>
              </a:rPr>
              <a:t>Wszechmocny,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Ty </a:t>
            </a:r>
            <a:r>
              <a:rPr lang="pl-PL" sz="4400" dirty="0">
                <a:solidFill>
                  <a:schemeClr val="bg1"/>
                </a:solidFill>
              </a:rPr>
              <a:t>czynisz cuda.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Jesteś </a:t>
            </a:r>
            <a:r>
              <a:rPr lang="pl-PL" sz="4400" dirty="0">
                <a:solidFill>
                  <a:schemeClr val="bg1"/>
                </a:solidFill>
              </a:rPr>
              <a:t>drogą,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światłem </a:t>
            </a:r>
            <a:r>
              <a:rPr lang="pl-PL" sz="4400" dirty="0">
                <a:solidFill>
                  <a:schemeClr val="bg1"/>
                </a:solidFill>
              </a:rPr>
              <a:t>w ciemności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 </a:t>
            </a:r>
            <a:r>
              <a:rPr lang="pl-PL" sz="4400" dirty="0">
                <a:solidFill>
                  <a:schemeClr val="bg1"/>
                </a:solidFill>
              </a:rPr>
              <a:t>tak, taki jesteś </a:t>
            </a:r>
            <a:r>
              <a:rPr lang="pl-PL" sz="4400" dirty="0" smtClean="0">
                <a:solidFill>
                  <a:schemeClr val="bg1"/>
                </a:solidFill>
              </a:rPr>
              <a:t>Ty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 tu, jesteś pośród nas, Uwielbiam Cię, uwielbiam Cię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 tu, działasz w każdym z nas Uwielbiam Cię, uwielbiam </a:t>
            </a:r>
            <a:r>
              <a:rPr lang="pl-PL" sz="4400" dirty="0" smtClean="0">
                <a:solidFill>
                  <a:schemeClr val="bg1"/>
                </a:solidFill>
              </a:rPr>
              <a:t>Cię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Błogosławcie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wszyscy aniołowie         		</a:t>
            </a:r>
            <a:r>
              <a:rPr lang="pl-PL" sz="1800" dirty="0" smtClean="0">
                <a:solidFill>
                  <a:schemeClr val="bg1"/>
                </a:solidFill>
              </a:rPr>
              <a:t>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Błogosławcie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wszyscy Jego ludzie      			</a:t>
            </a:r>
            <a:r>
              <a:rPr lang="pl-PL" sz="1800" dirty="0" smtClean="0">
                <a:solidFill>
                  <a:schemeClr val="bg1"/>
                </a:solidFill>
              </a:rPr>
              <a:t>cis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Błogosławcie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wszystkie Jego dzieła    		</a:t>
            </a:r>
            <a:r>
              <a:rPr lang="pl-PL" sz="1800" dirty="0" smtClean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Błogosławcie Go!			    </a:t>
            </a:r>
            <a:r>
              <a:rPr lang="pl-PL" sz="1800" dirty="0" smtClean="0">
                <a:solidFill>
                  <a:schemeClr val="bg1"/>
                </a:solidFill>
              </a:rPr>
              <a:t>	A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7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"/>
          <p:cNvSpPr>
            <a:spLocks noChangeArrowheads="1"/>
          </p:cNvSpPr>
          <p:nvPr/>
        </p:nvSpPr>
        <p:spPr bwMode="auto">
          <a:xfrm>
            <a:off x="0" y="928665"/>
            <a:ext cx="8686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73.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Jesteś w pełni mój Kiedy dajesz </a:t>
            </a: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Siebie,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d</a:t>
            </a: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ajesz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Swoje Ciało - jest cisza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	</a:t>
            </a: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Tylko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Ty i ja Tylko Ty i ja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	W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pieśni bez słów- Ty i ja Ty i ja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Między nami treść, nie ma zgiełku słowa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Nie ma w nas emocji - jest </a:t>
            </a: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cisza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	</a:t>
            </a: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Tylko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Ty i ja Tylko Ty i ja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	W pieśni bez słów- Ty i ja Ty i ja</a:t>
            </a:r>
          </a:p>
        </p:txBody>
      </p:sp>
    </p:spTree>
    <p:extLst>
      <p:ext uri="{BB962C8B-B14F-4D97-AF65-F5344CB8AC3E}">
        <p14:creationId xmlns:p14="http://schemas.microsoft.com/office/powerpoint/2010/main" val="20633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"/>
          <p:cNvSpPr>
            <a:spLocks noChangeArrowheads="1"/>
          </p:cNvSpPr>
          <p:nvPr/>
        </p:nvSpPr>
        <p:spPr bwMode="auto">
          <a:xfrm>
            <a:off x="304800" y="1875078"/>
            <a:ext cx="83820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Jezu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wielbię Cię, głębia w Twym </a:t>
            </a: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spojrzeniu, wchodzę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w nią w skupieniu – jest cisza </a:t>
            </a:r>
            <a:endParaRPr lang="pl-PL" sz="4100" dirty="0" smtClean="0">
              <a:solidFill>
                <a:schemeClr val="bg1"/>
              </a:solidFill>
              <a:ea typeface="Calibri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	</a:t>
            </a:r>
            <a:r>
              <a:rPr lang="pl-PL" sz="41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Tylko </a:t>
            </a: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Ty i ja Tylko Ty i ja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100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	W pieśni bez słów- Ty i ja Ty i ja</a:t>
            </a:r>
            <a:endParaRPr kumimoji="0" lang="pl-PL" sz="4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2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"/>
          <p:cNvSpPr>
            <a:spLocks noChangeArrowheads="1"/>
          </p:cNvSpPr>
          <p:nvPr/>
        </p:nvSpPr>
        <p:spPr bwMode="auto">
          <a:xfrm>
            <a:off x="304800" y="744001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74. Jesteśmy jednym ciałem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w Chrystusie,</a:t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chociaż tak wielu nas jest. /2x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/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Jezus jedną wiarę nam dał</a:t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i w niej łączy wszystkich nas.</a:t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Jedną nadzieję daje nam,</a:t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jedyny Ojciec Bóg. 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75. </a:t>
            </a:r>
            <a:r>
              <a:rPr lang="pl-PL" dirty="0">
                <a:solidFill>
                  <a:schemeClr val="bg1"/>
                </a:solidFill>
              </a:rPr>
              <a:t>Jezu daj nam poznać Ciebie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Pozwól widzieć twarzą w twarz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Dotknij, ulecz, trzymaj, prowadź,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Tobie zawsze pozwól trwać.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17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76. Jezus  /x5					</a:t>
            </a:r>
            <a:r>
              <a:rPr lang="pl-PL" sz="1600" dirty="0" smtClean="0">
                <a:solidFill>
                  <a:schemeClr val="bg1"/>
                </a:solidFill>
              </a:rPr>
              <a:t>D e G A D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  Pokonał śmierć, 			</a:t>
            </a:r>
            <a:r>
              <a:rPr lang="pl-PL" sz="1800" dirty="0" smtClean="0">
                <a:solidFill>
                  <a:schemeClr val="bg1"/>
                </a:solidFill>
              </a:rPr>
              <a:t>G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  Pokonał mój grzech,		</a:t>
            </a:r>
            <a:r>
              <a:rPr lang="pl-PL" sz="1800" dirty="0" smtClean="0">
                <a:solidFill>
                  <a:schemeClr val="bg1"/>
                </a:solidFill>
              </a:rPr>
              <a:t>D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  Zmartwychwstał Pan 	</a:t>
            </a:r>
            <a:r>
              <a:rPr lang="pl-PL" sz="1800" dirty="0" smtClean="0">
                <a:solidFill>
                  <a:schemeClr val="bg1"/>
                </a:solidFill>
              </a:rPr>
              <a:t>D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  i Królem jest				</a:t>
            </a:r>
            <a:r>
              <a:rPr lang="pl-PL" sz="2000" dirty="0" smtClean="0">
                <a:solidFill>
                  <a:schemeClr val="bg1"/>
                </a:solidFill>
              </a:rPr>
              <a:t>D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					 </a:t>
            </a:r>
            <a:r>
              <a:rPr lang="pl-PL" sz="1800" dirty="0" smtClean="0">
                <a:solidFill>
                  <a:schemeClr val="bg1"/>
                </a:solidFill>
              </a:rPr>
              <a:t>G D G D G H7 e7 A D</a:t>
            </a:r>
            <a:endParaRPr lang="pl-PL" sz="4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9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77. </a:t>
            </a:r>
            <a:r>
              <a:rPr lang="pl-PL" sz="4400" dirty="0">
                <a:solidFill>
                  <a:schemeClr val="bg1"/>
                </a:solidFill>
              </a:rPr>
              <a:t>Jezus Chrystus moim Panem jest Alleluja.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</a:t>
            </a:r>
            <a:r>
              <a:rPr lang="pl-PL" sz="4400" dirty="0">
                <a:solidFill>
                  <a:schemeClr val="bg1"/>
                </a:solidFill>
              </a:rPr>
              <a:t>kocha mnie, On kocha mnie Alleluja.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78. Jezus Chrystus to Panów Pan,   </a:t>
            </a:r>
            <a:r>
              <a:rPr lang="pl-PL" sz="1800" dirty="0" smtClean="0">
                <a:solidFill>
                  <a:schemeClr val="bg1"/>
                </a:solidFill>
              </a:rPr>
              <a:t>E A E H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całej ziemi król 			/x2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Jedyny Pan, władca narodów, 	</a:t>
            </a:r>
            <a:r>
              <a:rPr lang="pl-PL" sz="1800" dirty="0" smtClean="0">
                <a:solidFill>
                  <a:schemeClr val="bg1"/>
                </a:solidFill>
              </a:rPr>
              <a:t>E A H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Jedyny Pan i Bóg				</a:t>
            </a:r>
            <a:r>
              <a:rPr lang="pl-PL" sz="1800" dirty="0" smtClean="0">
                <a:solidFill>
                  <a:schemeClr val="bg1"/>
                </a:solidFill>
              </a:rPr>
              <a:t>E A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innym imieniu nie ma zbawienia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Jezus to Panów Pan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to Panów Pan		/x2		</a:t>
            </a:r>
            <a:r>
              <a:rPr lang="pl-PL" sz="1800" dirty="0" smtClean="0">
                <a:solidFill>
                  <a:schemeClr val="bg1"/>
                </a:solidFill>
              </a:rPr>
              <a:t>GDAE GDAH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Alleluja </a:t>
            </a:r>
            <a:r>
              <a:rPr lang="pl-PL" sz="4400" dirty="0" err="1" smtClean="0">
                <a:solidFill>
                  <a:schemeClr val="bg1"/>
                </a:solidFill>
              </a:rPr>
              <a:t>Alleluja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</a:rPr>
              <a:t>Alleluja</a:t>
            </a:r>
            <a:r>
              <a:rPr lang="pl-PL" sz="4400" dirty="0" smtClean="0">
                <a:solidFill>
                  <a:schemeClr val="bg1"/>
                </a:solidFill>
              </a:rPr>
              <a:t>!  /x2	</a:t>
            </a:r>
            <a:r>
              <a:rPr lang="pl-PL" sz="1800" dirty="0" smtClean="0">
                <a:solidFill>
                  <a:schemeClr val="bg1"/>
                </a:solidFill>
              </a:rPr>
              <a:t>E A E H E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79. Jezus daje nam zbawienie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daje pokój nam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Jemu składam dziękczynienie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Chwałę z serca mego 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siłą mą, Jezus pieśnią mego życia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Królem wiecznym On, niepojęty w mocy swej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Nim znalazłem to czego szukałem do dzisiaj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Sam mi podał dłoń bym zwyciężał w każdy dzień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Jego ranach uzdrowienie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Jego śmierci życia dar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krew to oczyszczenie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życie chwałą nam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siłą mą, Jezus pieśnią mego życia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Królem wiecznym On, niepojęty w mocy swej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Nim znalazłem to czego szukałem do dzisiaj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Sam mi podał dłoń bym zwyciężał w każdy dzień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			</a:t>
            </a:r>
            <a:r>
              <a:rPr lang="pl-PL" sz="2400" dirty="0" smtClean="0">
                <a:solidFill>
                  <a:schemeClr val="bg1"/>
                </a:solidFill>
              </a:rPr>
              <a:t>D G D A e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80. Jezus, dla Jezusa wszystko to co mam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Kim jestem i kim chciałbym być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Jezus, dla Jezusa wszystko to co mam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Kim jestem i chcę być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Tylko z woli Twej jestem wolny |x2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4441" y="6858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</a:rPr>
              <a:t>9. Błogosławcie </a:t>
            </a:r>
            <a:r>
              <a:rPr lang="pl-PL" sz="3900" dirty="0">
                <a:solidFill>
                  <a:schemeClr val="bg1"/>
                </a:solidFill>
              </a:rPr>
              <a:t>Pana wszystkie Jego dzieła, </a:t>
            </a:r>
            <a:r>
              <a:rPr lang="pl-PL" sz="3900" dirty="0" smtClean="0">
                <a:solidFill>
                  <a:schemeClr val="bg1"/>
                </a:solidFill>
              </a:rPr>
              <a:t>Które </a:t>
            </a:r>
            <a:r>
              <a:rPr lang="pl-PL" sz="3900" dirty="0">
                <a:solidFill>
                  <a:schemeClr val="bg1"/>
                </a:solidFill>
              </a:rPr>
              <a:t>by nie kwitły, gdyby nie cierpienie, </a:t>
            </a:r>
            <a:r>
              <a:rPr lang="pl-PL" sz="3900" dirty="0" smtClean="0">
                <a:solidFill>
                  <a:schemeClr val="bg1"/>
                </a:solidFill>
              </a:rPr>
              <a:t>Błogosławcie </a:t>
            </a:r>
            <a:r>
              <a:rPr lang="pl-PL" sz="3900" dirty="0">
                <a:solidFill>
                  <a:schemeClr val="bg1"/>
                </a:solidFill>
              </a:rPr>
              <a:t>Pana. </a:t>
            </a:r>
            <a:endParaRPr lang="pl-PL" sz="3900" dirty="0" smtClean="0">
              <a:solidFill>
                <a:schemeClr val="bg1"/>
              </a:solidFill>
            </a:endParaRPr>
          </a:p>
          <a:p>
            <a:r>
              <a:rPr lang="pl-PL" sz="3900" dirty="0" smtClean="0">
                <a:solidFill>
                  <a:schemeClr val="bg1"/>
                </a:solidFill>
              </a:rPr>
              <a:t>Błogosławcie </a:t>
            </a:r>
            <a:r>
              <a:rPr lang="pl-PL" sz="3900" dirty="0">
                <a:solidFill>
                  <a:schemeClr val="bg1"/>
                </a:solidFill>
              </a:rPr>
              <a:t>Pana wszystkie łzy i żale,</a:t>
            </a:r>
          </a:p>
          <a:p>
            <a:r>
              <a:rPr lang="pl-PL" sz="3900" dirty="0">
                <a:solidFill>
                  <a:schemeClr val="bg1"/>
                </a:solidFill>
              </a:rPr>
              <a:t>Każda moja słabość i upokorzenie, Błogosławcie Pana.</a:t>
            </a:r>
          </a:p>
          <a:p>
            <a:r>
              <a:rPr lang="pl-PL" sz="3900" dirty="0">
                <a:solidFill>
                  <a:schemeClr val="bg1"/>
                </a:solidFill>
              </a:rPr>
              <a:t>Błogosławcie Pana wszystkie moje rany,</a:t>
            </a:r>
          </a:p>
          <a:p>
            <a:r>
              <a:rPr lang="pl-PL" sz="3900" dirty="0">
                <a:solidFill>
                  <a:schemeClr val="bg1"/>
                </a:solidFill>
              </a:rPr>
              <a:t>Na które Duch Święty staje się balsamem, </a:t>
            </a:r>
            <a:endParaRPr lang="pl-PL" sz="3900" dirty="0" smtClean="0">
              <a:solidFill>
                <a:schemeClr val="bg1"/>
              </a:solidFill>
            </a:endParaRPr>
          </a:p>
          <a:p>
            <a:r>
              <a:rPr lang="pl-PL" sz="3900" dirty="0">
                <a:solidFill>
                  <a:schemeClr val="bg1"/>
                </a:solidFill>
              </a:rPr>
              <a:t>Błogosławcie Pana</a:t>
            </a:r>
            <a:r>
              <a:rPr lang="pl-PL" sz="3900" dirty="0" smtClean="0">
                <a:solidFill>
                  <a:schemeClr val="bg1"/>
                </a:solidFill>
              </a:rPr>
              <a:t>.</a:t>
            </a:r>
            <a:endParaRPr lang="pl-PL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55364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Wszystkie me ambicje, plany też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Powierzam Ci, oddaję w ręce Twe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Wszystkie me nadzieje, plany też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Powierzam Ci, oddaję w ręce Twe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Tylko z woli Twej jestem wolny |x2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81</a:t>
            </a:r>
            <a:r>
              <a:rPr lang="en-US" sz="4400" dirty="0" smtClean="0">
                <a:solidFill>
                  <a:schemeClr val="bg1"/>
                </a:solidFill>
              </a:rPr>
              <a:t>. </a:t>
            </a:r>
            <a:r>
              <a:rPr lang="en-US" sz="4400" dirty="0">
                <a:solidFill>
                  <a:schemeClr val="bg1"/>
                </a:solidFill>
              </a:rPr>
              <a:t>Jesus is the Rock and He rolls my blues away </a:t>
            </a:r>
          </a:p>
          <a:p>
            <a:pPr marL="0">
              <a:buNone/>
            </a:pPr>
            <a:r>
              <a:rPr lang="en-US" sz="4400" dirty="0">
                <a:solidFill>
                  <a:schemeClr val="bg1"/>
                </a:solidFill>
              </a:rPr>
              <a:t>Jesus is the Rock and He rolls my blues </a:t>
            </a:r>
          </a:p>
          <a:p>
            <a:pPr marL="0">
              <a:buNone/>
            </a:pPr>
            <a:r>
              <a:rPr lang="en-US" sz="4400" dirty="0">
                <a:solidFill>
                  <a:schemeClr val="bg1"/>
                </a:solidFill>
              </a:rPr>
              <a:t>Jesus is the Rock and He is a Good News </a:t>
            </a:r>
          </a:p>
          <a:p>
            <a:pPr marL="0">
              <a:buNone/>
            </a:pPr>
            <a:r>
              <a:rPr lang="en-US" sz="4400" dirty="0">
                <a:solidFill>
                  <a:schemeClr val="bg1"/>
                </a:solidFill>
              </a:rPr>
              <a:t>Jesus is the Rock and He rolls my blues away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  <a:r>
              <a:rPr lang="en-US" sz="4400" dirty="0" smtClean="0">
                <a:solidFill>
                  <a:schemeClr val="bg1"/>
                </a:solidFill>
              </a:rPr>
              <a:t>He's </a:t>
            </a:r>
            <a:r>
              <a:rPr lang="en-US" sz="4400" dirty="0">
                <a:solidFill>
                  <a:schemeClr val="bg1"/>
                </a:solidFill>
              </a:rPr>
              <a:t>the Rock that doesn't roll. /x4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  <a:r>
              <a:rPr lang="en-US" sz="4400" dirty="0" smtClean="0">
                <a:solidFill>
                  <a:schemeClr val="bg1"/>
                </a:solidFill>
              </a:rPr>
              <a:t>He's </a:t>
            </a:r>
            <a:r>
              <a:rPr lang="en-US" sz="4400" dirty="0">
                <a:solidFill>
                  <a:schemeClr val="bg1"/>
                </a:solidFill>
              </a:rPr>
              <a:t>good for your body,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  <a:r>
              <a:rPr lang="en-US" sz="4400" dirty="0" smtClean="0">
                <a:solidFill>
                  <a:schemeClr val="bg1"/>
                </a:solidFill>
              </a:rPr>
              <a:t>He's </a:t>
            </a:r>
            <a:r>
              <a:rPr lang="en-US" sz="4400" dirty="0">
                <a:solidFill>
                  <a:schemeClr val="bg1"/>
                </a:solidFill>
              </a:rPr>
              <a:t>good for your soul,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  <a:r>
              <a:rPr lang="en-US" sz="4400" dirty="0" smtClean="0">
                <a:solidFill>
                  <a:schemeClr val="bg1"/>
                </a:solidFill>
              </a:rPr>
              <a:t>He </a:t>
            </a:r>
            <a:r>
              <a:rPr lang="en-US" sz="4400" dirty="0">
                <a:solidFill>
                  <a:schemeClr val="bg1"/>
                </a:solidFill>
              </a:rPr>
              <a:t>is the Rock that doesn't roll.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82. </a:t>
            </a:r>
            <a:r>
              <a:rPr lang="pl-PL" sz="4400" dirty="0">
                <a:solidFill>
                  <a:schemeClr val="bg1"/>
                </a:solidFill>
              </a:rPr>
              <a:t>Jezus jest mym Panem,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 znalazł mnie,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On mnie wyrwał z tego świata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bym mu służyć mógł.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Tak</a:t>
            </a:r>
            <a:r>
              <a:rPr lang="pl-PL" sz="4400" dirty="0">
                <a:solidFill>
                  <a:schemeClr val="bg1"/>
                </a:solidFill>
              </a:rPr>
              <a:t>, tak, tak, o Panie mój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Dzięki</a:t>
            </a:r>
            <a:r>
              <a:rPr lang="pl-PL" sz="4400" dirty="0">
                <a:solidFill>
                  <a:schemeClr val="bg1"/>
                </a:solidFill>
              </a:rPr>
              <a:t>, dzięki Ci. /x2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On mi podał rękę i wybaczył to,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Co mnie wiodło na bezdroża i</a:t>
            </a:r>
            <a:r>
              <a:rPr lang="pl-PL" dirty="0"/>
              <a:t> </a:t>
            </a:r>
            <a:r>
              <a:rPr lang="pl-PL" sz="4400" dirty="0">
                <a:solidFill>
                  <a:schemeClr val="bg1"/>
                </a:solidFill>
              </a:rPr>
              <a:t>przepaści dno.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Widzę piękno świata, czuję miłość tą,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Którą Jezus mnie obdarza widząc słabość mą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Tak</a:t>
            </a:r>
            <a:r>
              <a:rPr lang="pl-PL" sz="4400" dirty="0">
                <a:solidFill>
                  <a:schemeClr val="bg1"/>
                </a:solidFill>
              </a:rPr>
              <a:t>, tak, tak, o Panie mój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Dzięki</a:t>
            </a:r>
            <a:r>
              <a:rPr lang="pl-PL" sz="4400" dirty="0">
                <a:solidFill>
                  <a:schemeClr val="bg1"/>
                </a:solidFill>
              </a:rPr>
              <a:t>, dzięki Ci. /x2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 jeżeli pragniesz uwolnionym być.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Dołącz głos swój do mojego Śpiewaj ze mną pieśń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83. </a:t>
            </a:r>
            <a:r>
              <a:rPr lang="pl-PL" sz="4400" dirty="0">
                <a:solidFill>
                  <a:schemeClr val="bg1"/>
                </a:solidFill>
              </a:rPr>
              <a:t>Jezus jest tu, Jezus jest tu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O, wznieśmy ręce wielbiąc Jego Imię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 jest tu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 jest wśród nas ...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Bóg </a:t>
            </a:r>
            <a:r>
              <a:rPr lang="pl-PL" sz="4400" dirty="0">
                <a:solidFill>
                  <a:schemeClr val="bg1"/>
                </a:solidFill>
              </a:rPr>
              <a:t>kocha nas …</a:t>
            </a:r>
          </a:p>
        </p:txBody>
      </p:sp>
    </p:spTree>
    <p:extLst>
      <p:ext uri="{BB962C8B-B14F-4D97-AF65-F5344CB8AC3E}">
        <p14:creationId xmlns:p14="http://schemas.microsoft.com/office/powerpoint/2010/main" val="24484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83a. Jezus, Jezus, Jezus o poranku,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i w południe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Jezus, </a:t>
            </a:r>
            <a:r>
              <a:rPr lang="pl-PL" sz="4400" dirty="0" err="1" smtClean="0">
                <a:solidFill>
                  <a:schemeClr val="bg1"/>
                </a:solidFill>
              </a:rPr>
              <a:t>Jezus</a:t>
            </a:r>
            <a:r>
              <a:rPr lang="pl-PL" sz="4400" dirty="0" smtClean="0">
                <a:solidFill>
                  <a:schemeClr val="bg1"/>
                </a:solidFill>
              </a:rPr>
              <a:t>, </a:t>
            </a:r>
            <a:r>
              <a:rPr lang="pl-PL" sz="4400" dirty="0" err="1" smtClean="0">
                <a:solidFill>
                  <a:schemeClr val="bg1"/>
                </a:solidFill>
              </a:rPr>
              <a:t>Jezus</a:t>
            </a:r>
            <a:r>
              <a:rPr lang="pl-PL" sz="4400" dirty="0" smtClean="0">
                <a:solidFill>
                  <a:schemeClr val="bg1"/>
                </a:solidFill>
              </a:rPr>
              <a:t> gdy zapad zmrok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Kochaj Go…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Ufaj Mu…</a:t>
            </a:r>
          </a:p>
          <a:p>
            <a:pPr marL="0">
              <a:buNone/>
            </a:pPr>
            <a:r>
              <a:rPr lang="pl-PL" sz="4400" dirty="0" err="1" smtClean="0">
                <a:solidFill>
                  <a:schemeClr val="bg1"/>
                </a:solidFill>
              </a:rPr>
              <a:t>Wielbij</a:t>
            </a:r>
            <a:r>
              <a:rPr lang="pl-PL" sz="4400" dirty="0" smtClean="0">
                <a:solidFill>
                  <a:schemeClr val="bg1"/>
                </a:solidFill>
              </a:rPr>
              <a:t> Go…</a:t>
            </a:r>
          </a:p>
        </p:txBody>
      </p:sp>
    </p:spTree>
    <p:extLst>
      <p:ext uri="{BB962C8B-B14F-4D97-AF65-F5344CB8AC3E}">
        <p14:creationId xmlns:p14="http://schemas.microsoft.com/office/powerpoint/2010/main" val="22689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685800"/>
            <a:ext cx="85422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Niech Cię błogosławią wszystkie me niemoce,</a:t>
            </a:r>
          </a:p>
          <a:p>
            <a:r>
              <a:rPr lang="pl-PL" sz="4000" dirty="0">
                <a:solidFill>
                  <a:schemeClr val="bg1"/>
                </a:solidFill>
              </a:rPr>
              <a:t>Ból skrzętnie skrywany po bezsennej nocy, Niech Cię…</a:t>
            </a:r>
          </a:p>
          <a:p>
            <a:r>
              <a:rPr lang="pl-PL" sz="4000" dirty="0">
                <a:solidFill>
                  <a:schemeClr val="bg1"/>
                </a:solidFill>
              </a:rPr>
              <a:t>Błogosławcie Pana, że Mu ufam jeszcze,</a:t>
            </a:r>
          </a:p>
          <a:p>
            <a:r>
              <a:rPr lang="pl-PL" sz="4000" dirty="0">
                <a:solidFill>
                  <a:schemeClr val="bg1"/>
                </a:solidFill>
              </a:rPr>
              <a:t>Że mnie wciąż uzdrawia łaski swojej deszczem</a:t>
            </a:r>
            <a:r>
              <a:rPr lang="pl-PL" sz="4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Błogosławcie </a:t>
            </a:r>
            <a:r>
              <a:rPr lang="pl-PL" sz="4000" dirty="0">
                <a:solidFill>
                  <a:schemeClr val="bg1"/>
                </a:solidFill>
              </a:rPr>
              <a:t>Pana</a:t>
            </a:r>
            <a:r>
              <a:rPr lang="pl-PL" sz="4000" dirty="0" smtClean="0">
                <a:solidFill>
                  <a:schemeClr val="bg1"/>
                </a:solidFill>
              </a:rPr>
              <a:t>.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0406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84. </a:t>
            </a:r>
            <a:r>
              <a:rPr lang="pl-PL" sz="4400" dirty="0">
                <a:solidFill>
                  <a:schemeClr val="bg1"/>
                </a:solidFill>
              </a:rPr>
              <a:t>Jezus, Jezus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Święty </a:t>
            </a:r>
            <a:r>
              <a:rPr lang="pl-PL" sz="4400" dirty="0">
                <a:solidFill>
                  <a:schemeClr val="bg1"/>
                </a:solidFill>
              </a:rPr>
              <a:t>namaszczony Pan, Jezus!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 , Jezus , żyje wywyższony Pan, Jezus!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Twe Imię jak miód na ustach mych,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Twój Duch jest jak woda duszy mej,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Twe Słowo jak lampa u mych stóp,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Jezu, ja kocham Cię, ja kocham.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Jezus, Jezus</a:t>
            </a:r>
          </a:p>
        </p:txBody>
      </p:sp>
    </p:spTree>
    <p:extLst>
      <p:ext uri="{BB962C8B-B14F-4D97-AF65-F5344CB8AC3E}">
        <p14:creationId xmlns:p14="http://schemas.microsoft.com/office/powerpoint/2010/main" val="24546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85. </a:t>
            </a:r>
            <a:r>
              <a:rPr lang="pl-PL" sz="4400" dirty="0">
                <a:solidFill>
                  <a:schemeClr val="bg1"/>
                </a:solidFill>
              </a:rPr>
              <a:t>Jezus, Jezus. Wychwalajmy </a:t>
            </a:r>
            <a:r>
              <a:rPr lang="pl-PL" sz="4400" dirty="0" smtClean="0">
                <a:solidFill>
                  <a:schemeClr val="bg1"/>
                </a:solidFill>
              </a:rPr>
              <a:t>Go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Wywyższajmy Jego święte imię, Amen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Alleluja! /x4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Jezus… Radujmy się Pan ma wielką moc, Amen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Jezus… On przychodzi tu, On Zwycięzcą jest, Amen</a:t>
            </a:r>
          </a:p>
        </p:txBody>
      </p:sp>
    </p:spTree>
    <p:extLst>
      <p:ext uri="{BB962C8B-B14F-4D97-AF65-F5344CB8AC3E}">
        <p14:creationId xmlns:p14="http://schemas.microsoft.com/office/powerpoint/2010/main" val="11700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86. </a:t>
            </a:r>
            <a:r>
              <a:rPr lang="pl-PL" sz="4400" dirty="0">
                <a:solidFill>
                  <a:schemeClr val="bg1"/>
                </a:solidFill>
              </a:rPr>
              <a:t>Jezus Królem naszym jest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</a:t>
            </a:r>
            <a:r>
              <a:rPr lang="pl-PL" sz="4400" dirty="0">
                <a:solidFill>
                  <a:schemeClr val="bg1"/>
                </a:solidFill>
              </a:rPr>
              <a:t>nasz umiłowany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wielki pokój nam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</a:t>
            </a:r>
            <a:r>
              <a:rPr lang="pl-PL" sz="4400" dirty="0">
                <a:solidFill>
                  <a:schemeClr val="bg1"/>
                </a:solidFill>
              </a:rPr>
              <a:t>i zamieszkaj z nami</a:t>
            </a:r>
          </a:p>
        </p:txBody>
      </p:sp>
    </p:spTree>
    <p:extLst>
      <p:ext uri="{BB962C8B-B14F-4D97-AF65-F5344CB8AC3E}">
        <p14:creationId xmlns:p14="http://schemas.microsoft.com/office/powerpoint/2010/main" val="1804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87. Jezus mój dobry jest, 		</a:t>
            </a:r>
            <a:r>
              <a:rPr lang="pl-PL" sz="1800" dirty="0" smtClean="0">
                <a:solidFill>
                  <a:schemeClr val="bg1"/>
                </a:solidFill>
              </a:rPr>
              <a:t>G C9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dobry jest Jezus mój.			</a:t>
            </a:r>
            <a:r>
              <a:rPr lang="pl-PL" sz="1800" dirty="0" smtClean="0">
                <a:solidFill>
                  <a:schemeClr val="bg1"/>
                </a:solidFill>
              </a:rPr>
              <a:t> G C9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Doradca, Boży Syn, dobry jest	</a:t>
            </a:r>
            <a:r>
              <a:rPr lang="pl-PL" sz="1800" dirty="0" smtClean="0">
                <a:solidFill>
                  <a:schemeClr val="bg1"/>
                </a:solidFill>
              </a:rPr>
              <a:t>G h e a7 D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mój wspaniały jest,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wspaniały jest Jezus mój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Książę Pokoju, Wszechmogący Bóg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Wspaniały jest! ….				</a:t>
            </a:r>
            <a:r>
              <a:rPr lang="pl-PL" sz="1800" dirty="0" smtClean="0">
                <a:solidFill>
                  <a:schemeClr val="bg1"/>
                </a:solidFill>
              </a:rPr>
              <a:t>G C9 G C9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88. Jezus, Najwyższe Imię, nasz Zbawiciel, Książę Pokoju.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Emmanuel, Bóg jest z nami, Odkupiciel, Słowo Żywota.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Święty Bóg, Mesjasz Prawdziwy, Jedyny Ojca Syn, umiłowany.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Zgładził grzech Baranek na wieki, królów Król i Panów Pan.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89. </a:t>
            </a:r>
            <a:r>
              <a:rPr lang="pl-PL" sz="4400" dirty="0">
                <a:solidFill>
                  <a:schemeClr val="bg1"/>
                </a:solidFill>
              </a:rPr>
              <a:t>Jezus objawione Serce Boga. </a:t>
            </a:r>
            <a:r>
              <a:rPr lang="pl-PL" sz="4400" dirty="0" smtClean="0">
                <a:solidFill>
                  <a:schemeClr val="bg1"/>
                </a:solidFill>
              </a:rPr>
              <a:t>Najczulsze</a:t>
            </a:r>
            <a:r>
              <a:rPr lang="pl-PL" sz="4400" dirty="0">
                <a:solidFill>
                  <a:schemeClr val="bg1"/>
                </a:solidFill>
              </a:rPr>
              <a:t>, zranione dla mnie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90. </a:t>
            </a:r>
            <a:r>
              <a:rPr lang="pl-PL" sz="4400" dirty="0">
                <a:solidFill>
                  <a:schemeClr val="bg1"/>
                </a:solidFill>
              </a:rPr>
              <a:t>Jezus zwyciężył, to wykonało się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szatan pokonany, Jezus złamał śmierci moc.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 jest Panem, o, Alleluja!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 wieczne czasy Królem królów jest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Jezus </a:t>
            </a:r>
            <a:r>
              <a:rPr lang="pl-PL" sz="4400" dirty="0">
                <a:solidFill>
                  <a:schemeClr val="bg1"/>
                </a:solidFill>
              </a:rPr>
              <a:t>jest Panem! /x4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Tylko </a:t>
            </a:r>
            <a:r>
              <a:rPr lang="pl-PL" sz="4400" dirty="0">
                <a:solidFill>
                  <a:schemeClr val="bg1"/>
                </a:solidFill>
              </a:rPr>
              <a:t>Jezus jest Panem!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Jezus </a:t>
            </a:r>
            <a:r>
              <a:rPr lang="pl-PL" sz="4400" dirty="0">
                <a:solidFill>
                  <a:schemeClr val="bg1"/>
                </a:solidFill>
              </a:rPr>
              <a:t>jest Panem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On </a:t>
            </a:r>
            <a:r>
              <a:rPr lang="pl-PL" sz="4400" dirty="0">
                <a:solidFill>
                  <a:schemeClr val="bg1"/>
                </a:solidFill>
              </a:rPr>
              <a:t>jest Panem ziemi tej.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Alleluja </a:t>
            </a:r>
            <a:r>
              <a:rPr lang="pl-PL" sz="4400" dirty="0">
                <a:solidFill>
                  <a:schemeClr val="bg1"/>
                </a:solidFill>
              </a:rPr>
              <a:t>/x8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91. </a:t>
            </a:r>
            <a:r>
              <a:rPr lang="pl-PL" sz="3800" dirty="0">
                <a:solidFill>
                  <a:schemeClr val="bg1"/>
                </a:solidFill>
              </a:rPr>
              <a:t>Jezusa ukrytego mam w Sakramencie czcić 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Wszystko oddać dla Niego, Jego miłością żyć 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On się nam daje cały, z nami zamieszkał tu 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Dla Jego Boskiej chwały, życie poświęćmy </a:t>
            </a:r>
            <a:r>
              <a:rPr lang="pl-PL" sz="3800" dirty="0" smtClean="0">
                <a:solidFill>
                  <a:schemeClr val="bg1"/>
                </a:solidFill>
              </a:rPr>
              <a:t>Mu </a:t>
            </a:r>
            <a:endParaRPr lang="pl-PL" sz="3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Wiarą ukorzyć trzeba zmysły i rozum swój,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Bo tu już nie ma chleba, to Bóg, to Jezus mój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Tu Mu ciągłe Hosanna śpiewa Anielski chór, a ta cześć nieustanna, to dla nas biednych wzór.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Dzielić z nami wygnanie, Jego rozkosze są. Niechże z Nim przebywanie będzie radością mą!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On wie, co udręczenie, On zna, co smutku łzy. Powiem Mu swe cierpienie, bo serce z bólu drży.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91a. Jezu Tyś jest światłością mej duszy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Niech ciemność ma nie przemawia do mnie już.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Jezu Tyś jest światłością mej duszy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Daj mi moc przyjąć dziś miłość Twą.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1000" y="304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10. Błogosławię Cię, 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kiedy ziemia wydaje plon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Gdy obfitość Panie zlewasz swą, błogosławię Cię .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Błogosławię Cię, 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gdy pustynia w krąg otacza mnie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Choćbym nawet przez pustkowie szedł, 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błogosławię Cię.</a:t>
            </a:r>
          </a:p>
          <a:p>
            <a:endParaRPr lang="pl-PL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92. Języku </a:t>
            </a:r>
            <a:r>
              <a:rPr lang="pl-PL" sz="3500" dirty="0">
                <a:solidFill>
                  <a:schemeClr val="bg1"/>
                </a:solidFill>
              </a:rPr>
              <a:t>ognia przyjdź i płoń w naszych sercach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Duchu miłości, przemieniaj nas. </a:t>
            </a:r>
            <a:endParaRPr lang="pl-PL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Swe </a:t>
            </a:r>
            <a:r>
              <a:rPr lang="pl-PL" sz="3500" dirty="0">
                <a:solidFill>
                  <a:schemeClr val="bg1"/>
                </a:solidFill>
              </a:rPr>
              <a:t>pocieszenie nam daj i nim wypełniaj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Duchu nadziei, umacniaj nas.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Przybądź </a:t>
            </a:r>
            <a:r>
              <a:rPr lang="pl-PL" sz="3500" dirty="0">
                <a:solidFill>
                  <a:schemeClr val="bg1"/>
                </a:solidFill>
              </a:rPr>
              <a:t>Święty, niepojęty </a:t>
            </a:r>
            <a:endParaRPr lang="pl-PL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z </a:t>
            </a:r>
            <a:r>
              <a:rPr lang="pl-PL" sz="3500" dirty="0">
                <a:solidFill>
                  <a:schemeClr val="bg1"/>
                </a:solidFill>
              </a:rPr>
              <a:t>nieba na nas tchnięty Duchu!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Rozpal </a:t>
            </a:r>
            <a:r>
              <a:rPr lang="pl-PL" sz="3500" dirty="0">
                <a:solidFill>
                  <a:schemeClr val="bg1"/>
                </a:solidFill>
              </a:rPr>
              <a:t>świętą, niepojętą,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z </a:t>
            </a:r>
            <a:r>
              <a:rPr lang="pl-PL" sz="3500" dirty="0">
                <a:solidFill>
                  <a:schemeClr val="bg1"/>
                </a:solidFill>
              </a:rPr>
              <a:t>nieba na nas tchniętą miłość!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Nią </a:t>
            </a:r>
            <a:r>
              <a:rPr lang="pl-PL" sz="3500" dirty="0">
                <a:solidFill>
                  <a:schemeClr val="bg1"/>
                </a:solidFill>
              </a:rPr>
              <a:t>ogarnij nas! Amen! /x2 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Pocieszycielu, radość swą ześlij z nieba,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wszak Dobry ją obiecał nam.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Przerwij milczenie w imię Syna </a:t>
            </a:r>
            <a:r>
              <a:rPr lang="pl-PL" sz="3500" dirty="0" smtClean="0">
                <a:solidFill>
                  <a:schemeClr val="bg1"/>
                </a:solidFill>
              </a:rPr>
              <a:t>– </a:t>
            </a:r>
            <a:br>
              <a:rPr lang="pl-PL" sz="3500" dirty="0" smtClean="0">
                <a:solidFill>
                  <a:schemeClr val="bg1"/>
                </a:solidFill>
              </a:rPr>
            </a:br>
            <a:r>
              <a:rPr lang="pl-PL" sz="3500" dirty="0" smtClean="0">
                <a:solidFill>
                  <a:schemeClr val="bg1"/>
                </a:solidFill>
              </a:rPr>
              <a:t>Słowa </a:t>
            </a:r>
            <a:r>
              <a:rPr lang="pl-PL" sz="3500" dirty="0">
                <a:solidFill>
                  <a:schemeClr val="bg1"/>
                </a:solidFill>
              </a:rPr>
              <a:t>– Chleba,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Najświętsze Tchnienie, wołaj w nas! </a:t>
            </a:r>
            <a:endParaRPr lang="pl-PL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Przybądź </a:t>
            </a:r>
            <a:r>
              <a:rPr lang="pl-PL" sz="3500" dirty="0">
                <a:solidFill>
                  <a:schemeClr val="bg1"/>
                </a:solidFill>
              </a:rPr>
              <a:t>Święty, niepojęty </a:t>
            </a:r>
            <a:endParaRPr lang="pl-PL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z </a:t>
            </a:r>
            <a:r>
              <a:rPr lang="pl-PL" sz="3500" dirty="0">
                <a:solidFill>
                  <a:schemeClr val="bg1"/>
                </a:solidFill>
              </a:rPr>
              <a:t>nieba na nas tchnięty Duchu!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Rozpal </a:t>
            </a:r>
            <a:r>
              <a:rPr lang="pl-PL" sz="3500" dirty="0">
                <a:solidFill>
                  <a:schemeClr val="bg1"/>
                </a:solidFill>
              </a:rPr>
              <a:t>świętą, niepojętą,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z </a:t>
            </a:r>
            <a:r>
              <a:rPr lang="pl-PL" sz="3500" dirty="0">
                <a:solidFill>
                  <a:schemeClr val="bg1"/>
                </a:solidFill>
              </a:rPr>
              <a:t>nieba na nas tchniętą miłość!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Nią </a:t>
            </a:r>
            <a:r>
              <a:rPr lang="pl-PL" sz="3500" dirty="0">
                <a:solidFill>
                  <a:schemeClr val="bg1"/>
                </a:solidFill>
              </a:rPr>
              <a:t>ogarnij nas! Amen! /x2 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Obłoku jasny, ochroń nas przed gniewem złego,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daj soli smak i światłu blask.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Nie daj się ukryć miastu Boga przedwiecznego </a:t>
            </a:r>
          </a:p>
          <a:p>
            <a:pPr marL="0" indent="0">
              <a:buNone/>
            </a:pPr>
            <a:r>
              <a:rPr lang="pl-PL" sz="3500" dirty="0">
                <a:solidFill>
                  <a:schemeClr val="bg1"/>
                </a:solidFill>
              </a:rPr>
              <a:t>osłaniaj je, strzeż jego bram. </a:t>
            </a:r>
            <a:r>
              <a:rPr lang="pl-PL" sz="35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Przybądź </a:t>
            </a:r>
            <a:r>
              <a:rPr lang="pl-PL" sz="3500" dirty="0">
                <a:solidFill>
                  <a:schemeClr val="bg1"/>
                </a:solidFill>
              </a:rPr>
              <a:t>Święty, niepojęty </a:t>
            </a:r>
            <a:endParaRPr lang="pl-PL" sz="3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z </a:t>
            </a:r>
            <a:r>
              <a:rPr lang="pl-PL" sz="3500" dirty="0">
                <a:solidFill>
                  <a:schemeClr val="bg1"/>
                </a:solidFill>
              </a:rPr>
              <a:t>nieba na nas tchnięty Duchu!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Rozpal </a:t>
            </a:r>
            <a:r>
              <a:rPr lang="pl-PL" sz="3500" dirty="0">
                <a:solidFill>
                  <a:schemeClr val="bg1"/>
                </a:solidFill>
              </a:rPr>
              <a:t>świętą, niepojętą,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z </a:t>
            </a:r>
            <a:r>
              <a:rPr lang="pl-PL" sz="3500" dirty="0">
                <a:solidFill>
                  <a:schemeClr val="bg1"/>
                </a:solidFill>
              </a:rPr>
              <a:t>nieba na nas tchniętą miłość! </a:t>
            </a:r>
          </a:p>
          <a:p>
            <a:pPr marL="0" indent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Nią </a:t>
            </a:r>
            <a:r>
              <a:rPr lang="pl-PL" sz="3500" dirty="0">
                <a:solidFill>
                  <a:schemeClr val="bg1"/>
                </a:solidFill>
              </a:rPr>
              <a:t>ogarnij nas! Amen! /x2 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915400" cy="57912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93.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Już teraz we mnie kwitną Twe ogrody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Już teraz we mnie  Twe królestwo jest.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94. Każdy spragniony i słaby też	</a:t>
            </a:r>
            <a:r>
              <a:rPr lang="pl-PL" sz="2400" dirty="0" smtClean="0">
                <a:solidFill>
                  <a:schemeClr val="bg1"/>
                </a:solidFill>
              </a:rPr>
              <a:t>D fis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przyjdzie do Źródła		</a:t>
            </a:r>
            <a:r>
              <a:rPr lang="pl-PL" sz="2000" dirty="0" smtClean="0">
                <a:solidFill>
                  <a:schemeClr val="bg1"/>
                </a:solidFill>
              </a:rPr>
              <a:t>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Serce obmyje swe				</a:t>
            </a:r>
            <a:r>
              <a:rPr lang="pl-PL" sz="2000" dirty="0" smtClean="0">
                <a:solidFill>
                  <a:schemeClr val="bg1"/>
                </a:solidFill>
              </a:rPr>
              <a:t>e fis G</a:t>
            </a: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ból i cierpienie zanurzy Pan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Swym miłosierdziu, niech głębia woła w nas: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Panie Jezu przyjdź!			</a:t>
            </a:r>
            <a:r>
              <a:rPr lang="pl-PL" sz="2000" dirty="0" smtClean="0">
                <a:solidFill>
                  <a:schemeClr val="bg1"/>
                </a:solidFill>
              </a:rPr>
              <a:t>D 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95. Kiedy cichnie gwar, wszystko kończy się, wtedy szukam Cię. 									</a:t>
            </a:r>
            <a:r>
              <a:rPr lang="pl-PL" sz="2200" dirty="0" smtClean="0">
                <a:solidFill>
                  <a:schemeClr val="bg1"/>
                </a:solidFill>
              </a:rPr>
              <a:t>D A e7 A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Chcę Ci przynieść coś, co wartościowe jest, co ucieszy Cię. 									</a:t>
            </a:r>
            <a:r>
              <a:rPr lang="pl-PL" sz="2200" dirty="0" smtClean="0">
                <a:solidFill>
                  <a:schemeClr val="bg1"/>
                </a:solidFill>
              </a:rPr>
              <a:t>D A e7 A</a:t>
            </a:r>
            <a:endParaRPr lang="pl-PL" sz="4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Chcę dać Ci więcej niż pieśń, bo wiem, że  śpiew nie jest tym, 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czego ode mnie chcesz 											</a:t>
            </a:r>
            <a:r>
              <a:rPr lang="pl-PL" sz="2200" dirty="0" smtClean="0">
                <a:solidFill>
                  <a:schemeClr val="bg1"/>
                </a:solidFill>
              </a:rPr>
              <a:t>e D A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Ty patrzysz głębiej niż my,  mimo pozorów spraw, 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Ty patrzysz w duszę mą. </a:t>
            </a:r>
            <a:r>
              <a:rPr lang="pl-PL" sz="4400" dirty="0" smtClean="0">
                <a:solidFill>
                  <a:schemeClr val="bg1"/>
                </a:solidFill>
              </a:rPr>
              <a:t>           									</a:t>
            </a:r>
            <a:r>
              <a:rPr lang="pl-PL" sz="2000" dirty="0" smtClean="0">
                <a:solidFill>
                  <a:schemeClr val="bg1"/>
                </a:solidFill>
              </a:rPr>
              <a:t>e D A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2. Albowiem tak Bóg umiłował świat,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Że Syna </a:t>
            </a:r>
            <a:r>
              <a:rPr lang="pl-PL" sz="4400" dirty="0" err="1" smtClean="0">
                <a:solidFill>
                  <a:schemeClr val="bg1"/>
                </a:solidFill>
              </a:rPr>
              <a:t>Jednorodzonego</a:t>
            </a:r>
            <a:r>
              <a:rPr lang="pl-PL" sz="4400" dirty="0" smtClean="0">
                <a:solidFill>
                  <a:schemeClr val="bg1"/>
                </a:solidFill>
              </a:rPr>
              <a:t> dał.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 każdy, kto w Niego wierzy,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zginął lecz życie wieczne miał.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Lecz by mógł żyć na wieki,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By mógł żyć na wieki.</a:t>
            </a:r>
          </a:p>
          <a:p>
            <a:pPr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457200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400" dirty="0" smtClean="0">
              <a:solidFill>
                <a:schemeClr val="bg1"/>
              </a:solidFill>
            </a:endParaRPr>
          </a:p>
          <a:p>
            <a:endParaRPr lang="pl-PL" sz="4400" dirty="0" smtClean="0">
              <a:solidFill>
                <a:schemeClr val="bg1"/>
              </a:solidFill>
            </a:endParaRPr>
          </a:p>
          <a:p>
            <a:r>
              <a:rPr lang="pl-PL" sz="4400" dirty="0" smtClean="0">
                <a:solidFill>
                  <a:schemeClr val="bg1"/>
                </a:solidFill>
              </a:rPr>
              <a:t>Za Twą łaskę, którą zsyłasz,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ja chwalę Cię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Choćby ciemność mnie przykryła,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ja powiem, że: 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Powracam znowu, by wielbić Ciebie,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 wywyższać Cię,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wywyższać Ciebie wciąż. 	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Przepraszam Ciebie za moje grzechy,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wywyższać Cię</a:t>
            </a:r>
            <a:r>
              <a:rPr lang="pl-PL" sz="4300" dirty="0" smtClean="0">
                <a:solidFill>
                  <a:schemeClr val="bg1"/>
                </a:solidFill>
              </a:rPr>
              <a:t>,              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wywyższać Ciebie wciąż. </a:t>
            </a:r>
          </a:p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A9 e9 G7+ A D</a:t>
            </a:r>
          </a:p>
        </p:txBody>
      </p:sp>
    </p:spTree>
    <p:extLst>
      <p:ext uri="{BB962C8B-B14F-4D97-AF65-F5344CB8AC3E}">
        <p14:creationId xmlns:p14="http://schemas.microsoft.com/office/powerpoint/2010/main" val="35407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96. Kiedy dusza śpiewa,  kiedy serce prosi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Wtedy czuję jak,  Duch Twój mnie unosi.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Wsłuchana(y) w kojącą ciszę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blasku białych świec.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Czuję, że jesteś blisko,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jesteś obok mnie.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 splecionych dłoniach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schowała(e)m cały świat.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Panie Ty słuchasz nas.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97. Kiedyś wino i chleb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Teraz Ciało i Krew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Możesz wierzyć lub 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naprawdę dzieje się.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Ciągle czekasz na cud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Niespokojny twój duch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 ja przypomnę, że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 ciszy i przy blasku świec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Cud największy dzieje się.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Kiedyś wino i chleb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Teraz Ciało i Krew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Możesz wierzyć lub 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naprawdę dzieje się.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Wypatrujesz co dnia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Czekasz na jakiś znak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 ja przypomnę, że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 ciszy i przy blasku świec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Cud największy dzieje się.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98. </a:t>
            </a:r>
            <a:r>
              <a:rPr lang="pl-PL" sz="4400" dirty="0">
                <a:solidFill>
                  <a:schemeClr val="bg1"/>
                </a:solidFill>
              </a:rPr>
              <a:t>Kimże jestem, by nieba Król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Chciał przyjąć mnie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Dzięki Niemu dziś jestem tu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On pokochał mnie, On pokochał mnie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Kto </a:t>
            </a:r>
            <a:r>
              <a:rPr lang="pl-PL" sz="4400" dirty="0">
                <a:solidFill>
                  <a:schemeClr val="bg1"/>
                </a:solidFill>
              </a:rPr>
              <a:t>zaufa Ci może wolnym być.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Jestem dzieckiem Twym, ufam Ci</a:t>
            </a:r>
          </a:p>
        </p:txBody>
      </p:sp>
    </p:spTree>
    <p:extLst>
      <p:ext uri="{BB962C8B-B14F-4D97-AF65-F5344CB8AC3E}">
        <p14:creationId xmlns:p14="http://schemas.microsoft.com/office/powerpoint/2010/main" val="5184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Łaską </a:t>
            </a:r>
            <a:r>
              <a:rPr lang="pl-PL" sz="4400" dirty="0">
                <a:solidFill>
                  <a:schemeClr val="bg1"/>
                </a:solidFill>
              </a:rPr>
              <a:t>swą On odkupił mnie  </a:t>
            </a:r>
            <a:r>
              <a:rPr lang="pl-PL" sz="4400" dirty="0" smtClean="0">
                <a:solidFill>
                  <a:schemeClr val="bg1"/>
                </a:solidFill>
              </a:rPr>
              <a:t>w </a:t>
            </a:r>
            <a:r>
              <a:rPr lang="pl-PL" sz="4400" dirty="0">
                <a:solidFill>
                  <a:schemeClr val="bg1"/>
                </a:solidFill>
              </a:rPr>
              <a:t>Nim wolność </a:t>
            </a:r>
            <a:r>
              <a:rPr lang="pl-PL" sz="4400" dirty="0" smtClean="0">
                <a:solidFill>
                  <a:schemeClr val="bg1"/>
                </a:solidFill>
              </a:rPr>
              <a:t>mam. Kiedy </a:t>
            </a:r>
            <a:r>
              <a:rPr lang="pl-PL" sz="4400" dirty="0">
                <a:solidFill>
                  <a:schemeClr val="bg1"/>
                </a:solidFill>
              </a:rPr>
              <a:t>więził mnie strach i grzech </a:t>
            </a:r>
            <a:r>
              <a:rPr lang="pl-PL" sz="4400" dirty="0" smtClean="0">
                <a:solidFill>
                  <a:schemeClr val="bg1"/>
                </a:solidFill>
              </a:rPr>
              <a:t>Jezus </a:t>
            </a:r>
            <a:r>
              <a:rPr lang="pl-PL" sz="4400" dirty="0">
                <a:solidFill>
                  <a:schemeClr val="bg1"/>
                </a:solidFill>
              </a:rPr>
              <a:t>za mnie zmarł,  </a:t>
            </a:r>
            <a:r>
              <a:rPr lang="pl-PL" sz="4400" dirty="0" smtClean="0">
                <a:solidFill>
                  <a:schemeClr val="bg1"/>
                </a:solidFill>
              </a:rPr>
              <a:t>tak </a:t>
            </a:r>
            <a:r>
              <a:rPr lang="pl-PL" sz="4400" dirty="0">
                <a:solidFill>
                  <a:schemeClr val="bg1"/>
                </a:solidFill>
              </a:rPr>
              <a:t>On za mnie zmarł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Kto </a:t>
            </a:r>
            <a:r>
              <a:rPr lang="pl-PL" sz="4400" dirty="0">
                <a:solidFill>
                  <a:schemeClr val="bg1"/>
                </a:solidFill>
              </a:rPr>
              <a:t>zaufa Ci może wolnym </a:t>
            </a:r>
            <a:r>
              <a:rPr lang="pl-PL" sz="4400" dirty="0" smtClean="0">
                <a:solidFill>
                  <a:schemeClr val="bg1"/>
                </a:solidFill>
              </a:rPr>
              <a:t>być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Jestem </a:t>
            </a:r>
            <a:r>
              <a:rPr lang="pl-PL" sz="4400" dirty="0">
                <a:solidFill>
                  <a:schemeClr val="bg1"/>
                </a:solidFill>
              </a:rPr>
              <a:t>dzieckiem Twym, ufam Ci </a:t>
            </a:r>
            <a:r>
              <a:rPr lang="pl-PL" sz="4400" dirty="0" smtClean="0">
                <a:solidFill>
                  <a:schemeClr val="bg1"/>
                </a:solidFill>
              </a:rPr>
              <a:t>	Swego </a:t>
            </a:r>
            <a:r>
              <a:rPr lang="pl-PL" sz="4400" dirty="0">
                <a:solidFill>
                  <a:schemeClr val="bg1"/>
                </a:solidFill>
              </a:rPr>
              <a:t>domu drzwi otworzyłeś mi.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Jestem </a:t>
            </a:r>
            <a:r>
              <a:rPr lang="pl-PL" sz="4400" dirty="0">
                <a:solidFill>
                  <a:schemeClr val="bg1"/>
                </a:solidFill>
              </a:rPr>
              <a:t>dzieckiem Twym, ufam Ci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 mnie kochasz, nie opuszczasz,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Nazwałeś mnie dzieckiem swym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 ze mną, Tobie ufam,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Nazwałeś mnie dzieckiem swym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Kto </a:t>
            </a:r>
            <a:r>
              <a:rPr lang="pl-PL" sz="4400" dirty="0">
                <a:solidFill>
                  <a:schemeClr val="bg1"/>
                </a:solidFill>
              </a:rPr>
              <a:t>zaufa Ci może wolnym być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Jestem dzieckiem Twym, ufam Ci 	Swego domu drzwi otworzyłeś mi.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Jestem dzieckiem Twym, ufam Ci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1000" y="6096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Cię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święte imię Twe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Cię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święte imię Twe </a:t>
            </a:r>
            <a:endParaRPr lang="pl-PL" sz="4000" dirty="0"/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99. </a:t>
            </a:r>
            <a:r>
              <a:rPr lang="pl-PL" sz="4400" dirty="0">
                <a:solidFill>
                  <a:schemeClr val="bg1"/>
                </a:solidFill>
              </a:rPr>
              <a:t>Kocham Ciebie Jezu,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Wznoszę ręce dając cześć,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Całym światem jesteś mi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Uwielbiam Twoje Imię Panie (mój)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100. Kocham, więc nie muszę się bać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Zabierz mój strach		/x3</a:t>
            </a:r>
          </a:p>
          <a:p>
            <a:pPr marL="0">
              <a:buNone/>
            </a:pPr>
            <a:endParaRPr lang="pl-PL" sz="1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mówi ci, że Miłość ta.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Zabiera strach			/x3</a:t>
            </a:r>
          </a:p>
          <a:p>
            <a:pPr marL="0">
              <a:buNone/>
            </a:pPr>
            <a:endParaRPr lang="pl-PL" sz="105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daje ci miłość Swą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lękaj się 			/x3</a:t>
            </a:r>
          </a:p>
          <a:p>
            <a:pPr marL="0">
              <a:buNone/>
            </a:pPr>
            <a:endParaRPr lang="pl-PL" sz="12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mówi ci…</a:t>
            </a:r>
          </a:p>
        </p:txBody>
      </p:sp>
    </p:spTree>
    <p:extLst>
      <p:ext uri="{BB962C8B-B14F-4D97-AF65-F5344CB8AC3E}">
        <p14:creationId xmlns:p14="http://schemas.microsoft.com/office/powerpoint/2010/main" val="28838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101. </a:t>
            </a:r>
            <a:r>
              <a:rPr lang="pl-PL" sz="4400" dirty="0">
                <a:solidFill>
                  <a:schemeClr val="bg1"/>
                </a:solidFill>
              </a:rPr>
              <a:t>Krok za krokiem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Przez Twe Ciało, przez zasłonę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Wchodzę śmiało do świątyni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Idę naprzód żywą drogą,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Czysta tylko przez krew Twoją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Krok </a:t>
            </a:r>
            <a:r>
              <a:rPr lang="pl-PL" sz="4400" dirty="0">
                <a:solidFill>
                  <a:schemeClr val="bg1"/>
                </a:solidFill>
              </a:rPr>
              <a:t>za krokiem coraz bliżej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 </a:t>
            </a:r>
            <a:r>
              <a:rPr lang="pl-PL" sz="4400" dirty="0">
                <a:solidFill>
                  <a:schemeClr val="bg1"/>
                </a:solidFill>
              </a:rPr>
              <a:t>blasku oczy swe zakrywam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Zginam </a:t>
            </a:r>
            <a:r>
              <a:rPr lang="pl-PL" sz="4400" dirty="0">
                <a:solidFill>
                  <a:schemeClr val="bg1"/>
                </a:solidFill>
              </a:rPr>
              <a:t>się i padam nisko na </a:t>
            </a:r>
            <a:r>
              <a:rPr lang="pl-PL" sz="4400" dirty="0" smtClean="0">
                <a:solidFill>
                  <a:schemeClr val="bg1"/>
                </a:solidFill>
              </a:rPr>
              <a:t>kolana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Jak </a:t>
            </a:r>
            <a:r>
              <a:rPr lang="pl-PL" sz="4400" dirty="0">
                <a:solidFill>
                  <a:schemeClr val="bg1"/>
                </a:solidFill>
              </a:rPr>
              <a:t>mam przeżyć to </a:t>
            </a:r>
            <a:r>
              <a:rPr lang="pl-PL" sz="4400" dirty="0" smtClean="0">
                <a:solidFill>
                  <a:schemeClr val="bg1"/>
                </a:solidFill>
              </a:rPr>
              <a:t>spotkanie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Dotknij </a:t>
            </a:r>
            <a:r>
              <a:rPr lang="pl-PL" sz="4400" dirty="0">
                <a:solidFill>
                  <a:schemeClr val="bg1"/>
                </a:solidFill>
              </a:rPr>
              <a:t>ogniem ust mych </a:t>
            </a:r>
            <a:r>
              <a:rPr lang="pl-PL" sz="4400" dirty="0" smtClean="0">
                <a:solidFill>
                  <a:schemeClr val="bg1"/>
                </a:solidFill>
              </a:rPr>
              <a:t>Panie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Czy </a:t>
            </a:r>
            <a:r>
              <a:rPr lang="pl-PL" sz="4400" dirty="0">
                <a:solidFill>
                  <a:schemeClr val="bg1"/>
                </a:solidFill>
              </a:rPr>
              <a:t>me oczy mogą ujrzeć Króla chwały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Przez Twe ciało, przez zasłonę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Wpół rozdartą, dziś przechodzę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Ogień płonie na ołtarzu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 wiarą w sercu idę dalej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Krok </a:t>
            </a:r>
            <a:r>
              <a:rPr lang="pl-PL" sz="4400" dirty="0">
                <a:solidFill>
                  <a:schemeClr val="bg1"/>
                </a:solidFill>
              </a:rPr>
              <a:t>za krokiem coraz </a:t>
            </a:r>
            <a:r>
              <a:rPr lang="pl-PL" sz="4400" dirty="0" smtClean="0">
                <a:solidFill>
                  <a:schemeClr val="bg1"/>
                </a:solidFill>
              </a:rPr>
              <a:t>bliżej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 </a:t>
            </a:r>
            <a:r>
              <a:rPr lang="pl-PL" sz="4400" dirty="0">
                <a:solidFill>
                  <a:schemeClr val="bg1"/>
                </a:solidFill>
              </a:rPr>
              <a:t>blasku oczy swe zakrywam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Zginam </a:t>
            </a:r>
            <a:r>
              <a:rPr lang="pl-PL" sz="4400" dirty="0">
                <a:solidFill>
                  <a:schemeClr val="bg1"/>
                </a:solidFill>
              </a:rPr>
              <a:t>się i padam nisko na </a:t>
            </a:r>
            <a:r>
              <a:rPr lang="pl-PL" sz="4400" dirty="0" smtClean="0">
                <a:solidFill>
                  <a:schemeClr val="bg1"/>
                </a:solidFill>
              </a:rPr>
              <a:t>kolana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Jak </a:t>
            </a:r>
            <a:r>
              <a:rPr lang="pl-PL" sz="4400" dirty="0">
                <a:solidFill>
                  <a:schemeClr val="bg1"/>
                </a:solidFill>
              </a:rPr>
              <a:t>mam przeżyć to </a:t>
            </a:r>
            <a:r>
              <a:rPr lang="pl-PL" sz="4400" dirty="0" smtClean="0">
                <a:solidFill>
                  <a:schemeClr val="bg1"/>
                </a:solidFill>
              </a:rPr>
              <a:t>spotkanie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Dotknij </a:t>
            </a:r>
            <a:r>
              <a:rPr lang="pl-PL" sz="4400" dirty="0">
                <a:solidFill>
                  <a:schemeClr val="bg1"/>
                </a:solidFill>
              </a:rPr>
              <a:t>ogniem ust mych </a:t>
            </a:r>
            <a:r>
              <a:rPr lang="pl-PL" sz="4400" dirty="0" smtClean="0">
                <a:solidFill>
                  <a:schemeClr val="bg1"/>
                </a:solidFill>
              </a:rPr>
              <a:t>Panie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Czy </a:t>
            </a:r>
            <a:r>
              <a:rPr lang="pl-PL" sz="4400" dirty="0">
                <a:solidFill>
                  <a:schemeClr val="bg1"/>
                </a:solidFill>
              </a:rPr>
              <a:t>me oczy mogą ujrzeć Króla chwały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Słychać głos jakby wielu wód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Głośny stworzeń dźwięk, które wielbią Cię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Święty zgiełk i aniołów śpiew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odwieczna pieśń niekończąca się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Święty jest Wszechmogący Bóg 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Który był i jest który przyjdzie znów /x2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Krok </a:t>
            </a:r>
            <a:r>
              <a:rPr lang="pl-PL" sz="4400" dirty="0">
                <a:solidFill>
                  <a:schemeClr val="bg1"/>
                </a:solidFill>
              </a:rPr>
              <a:t>za krokiem coraz </a:t>
            </a:r>
            <a:r>
              <a:rPr lang="pl-PL" sz="4400" dirty="0" smtClean="0">
                <a:solidFill>
                  <a:schemeClr val="bg1"/>
                </a:solidFill>
              </a:rPr>
              <a:t>bliżej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</a:t>
            </a:r>
            <a:r>
              <a:rPr lang="pl-PL" sz="4400" dirty="0">
                <a:solidFill>
                  <a:schemeClr val="bg1"/>
                </a:solidFill>
              </a:rPr>
              <a:t>blasku oczy swe zakrywam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Zginam </a:t>
            </a:r>
            <a:r>
              <a:rPr lang="pl-PL" sz="4400" dirty="0">
                <a:solidFill>
                  <a:schemeClr val="bg1"/>
                </a:solidFill>
              </a:rPr>
              <a:t>się i padam nisko na </a:t>
            </a:r>
            <a:r>
              <a:rPr lang="pl-PL" sz="4400" dirty="0" smtClean="0">
                <a:solidFill>
                  <a:schemeClr val="bg1"/>
                </a:solidFill>
              </a:rPr>
              <a:t>kolana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</a:t>
            </a:r>
            <a:r>
              <a:rPr lang="pl-PL" sz="4400" dirty="0">
                <a:solidFill>
                  <a:schemeClr val="bg1"/>
                </a:solidFill>
              </a:rPr>
              <a:t>mam przeżyć to </a:t>
            </a:r>
            <a:r>
              <a:rPr lang="pl-PL" sz="4400" dirty="0" smtClean="0">
                <a:solidFill>
                  <a:schemeClr val="bg1"/>
                </a:solidFill>
              </a:rPr>
              <a:t>spotkanie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Dotknij </a:t>
            </a:r>
            <a:r>
              <a:rPr lang="pl-PL" sz="4400" dirty="0">
                <a:solidFill>
                  <a:schemeClr val="bg1"/>
                </a:solidFill>
              </a:rPr>
              <a:t>ogniem ust mych </a:t>
            </a:r>
            <a:r>
              <a:rPr lang="pl-PL" sz="4400" dirty="0" smtClean="0">
                <a:solidFill>
                  <a:schemeClr val="bg1"/>
                </a:solidFill>
              </a:rPr>
              <a:t>Panie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Czy </a:t>
            </a:r>
            <a:r>
              <a:rPr lang="pl-PL" sz="4400" dirty="0">
                <a:solidFill>
                  <a:schemeClr val="bg1"/>
                </a:solidFill>
              </a:rPr>
              <a:t>me oczy mogą ujrzeć Króla </a:t>
            </a:r>
            <a:r>
              <a:rPr lang="pl-PL" sz="4400" dirty="0" smtClean="0">
                <a:solidFill>
                  <a:schemeClr val="bg1"/>
                </a:solidFill>
              </a:rPr>
              <a:t>chwały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 </a:t>
            </a:r>
            <a:r>
              <a:rPr lang="pl-PL" sz="4400" dirty="0">
                <a:solidFill>
                  <a:schemeClr val="bg1"/>
                </a:solidFill>
              </a:rPr>
              <a:t>Ty wyciągasz ręce swe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Zostawiasz </a:t>
            </a:r>
            <a:r>
              <a:rPr lang="pl-PL" sz="4400" dirty="0">
                <a:solidFill>
                  <a:schemeClr val="bg1"/>
                </a:solidFill>
              </a:rPr>
              <a:t>tron i zbliżasz </a:t>
            </a:r>
            <a:r>
              <a:rPr lang="pl-PL" sz="4400" dirty="0" smtClean="0">
                <a:solidFill>
                  <a:schemeClr val="bg1"/>
                </a:solidFill>
              </a:rPr>
              <a:t>się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Obmywam </a:t>
            </a:r>
            <a:r>
              <a:rPr lang="pl-PL" sz="4400" dirty="0">
                <a:solidFill>
                  <a:schemeClr val="bg1"/>
                </a:solidFill>
              </a:rPr>
              <a:t>łzami stopy Twe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Wielka </a:t>
            </a:r>
            <a:r>
              <a:rPr lang="pl-PL" sz="4400" dirty="0">
                <a:solidFill>
                  <a:schemeClr val="bg1"/>
                </a:solidFill>
              </a:rPr>
              <a:t>jest miłość Twoja do mnie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400" y="4572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Błogosławię Cię,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kiedy słońca blask oświeca mnie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To, co dajesz mi najlepsze jest, błogosławię Cię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Błogosławię Cię, kiedy drogę moją znaczy cień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Chociaż cierpię, pragnę chwalić Cię, błogosławię Cię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102. </a:t>
            </a:r>
            <a:r>
              <a:rPr lang="pl-PL" sz="4400" dirty="0">
                <a:solidFill>
                  <a:schemeClr val="bg1"/>
                </a:solidFill>
              </a:rPr>
              <a:t>Król Królów Pan Panów, chwała Alleluja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 Książę Pokoju, chwała </a:t>
            </a:r>
            <a:r>
              <a:rPr lang="pl-PL" sz="4400" dirty="0" smtClean="0">
                <a:solidFill>
                  <a:schemeClr val="bg1"/>
                </a:solidFill>
              </a:rPr>
              <a:t>Alleluja</a:t>
            </a:r>
          </a:p>
        </p:txBody>
      </p:sp>
    </p:spTree>
    <p:extLst>
      <p:ext uri="{BB962C8B-B14F-4D97-AF65-F5344CB8AC3E}">
        <p14:creationId xmlns:p14="http://schemas.microsoft.com/office/powerpoint/2010/main" val="1896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103. Kto zaufał Ci, ten uwierzył,	  </a:t>
            </a:r>
            <a:r>
              <a:rPr lang="pl-PL" sz="1900" dirty="0" smtClean="0">
                <a:solidFill>
                  <a:schemeClr val="bg1"/>
                </a:solidFill>
              </a:rPr>
              <a:t>E fis7 cis7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że nie zawstydzi go nic		  	</a:t>
            </a:r>
            <a:r>
              <a:rPr lang="pl-PL" sz="1900" dirty="0" smtClean="0">
                <a:solidFill>
                  <a:schemeClr val="bg1"/>
                </a:solidFill>
              </a:rPr>
              <a:t>A fis H4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Moc Twego ramienia jest skałą schronienia kiedy skrada się wróg.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Szczęśliwy ten, kto uwierzył,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zawstydzi go nic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Moc Twego ramienia jest skałą schronienia kiedy skrada się wróg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Zawsze będę ufać, 		    		</a:t>
            </a:r>
            <a:r>
              <a:rPr lang="pl-PL" sz="2100" dirty="0" smtClean="0">
                <a:solidFill>
                  <a:schemeClr val="bg1"/>
                </a:solidFill>
              </a:rPr>
              <a:t>C D 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pomnażać wszelką Twą chwałę</a:t>
            </a:r>
            <a:r>
              <a:rPr lang="pl-PL" sz="2100" dirty="0" smtClean="0">
                <a:solidFill>
                  <a:schemeClr val="bg1"/>
                </a:solidFill>
              </a:rPr>
              <a:t> 	C D G4G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głosić Twą sprawiedliwość,	    	</a:t>
            </a:r>
            <a:r>
              <a:rPr lang="pl-PL" sz="2100" dirty="0" smtClean="0">
                <a:solidFill>
                  <a:schemeClr val="bg1"/>
                </a:solidFill>
              </a:rPr>
              <a:t>C D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gdyż sięga ona aż do nieba		</a:t>
            </a:r>
            <a:r>
              <a:rPr lang="pl-PL" sz="1900" dirty="0" smtClean="0">
                <a:solidFill>
                  <a:schemeClr val="bg1"/>
                </a:solidFill>
              </a:rPr>
              <a:t>a7 D4/9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Ubierasz mą duszę w dostojność	   </a:t>
            </a:r>
            <a:r>
              <a:rPr lang="pl-PL" sz="1900" dirty="0" smtClean="0">
                <a:solidFill>
                  <a:schemeClr val="bg1"/>
                </a:solidFill>
              </a:rPr>
              <a:t> C D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co umarłe ożywiasz		    	</a:t>
            </a:r>
            <a:r>
              <a:rPr lang="pl-PL" sz="1900" dirty="0" smtClean="0">
                <a:solidFill>
                  <a:schemeClr val="bg1"/>
                </a:solidFill>
              </a:rPr>
              <a:t>C D G4G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Raduje się moje serce, 		    	</a:t>
            </a:r>
            <a:r>
              <a:rPr lang="pl-PL" sz="1900" dirty="0" smtClean="0">
                <a:solidFill>
                  <a:schemeClr val="bg1"/>
                </a:solidFill>
              </a:rPr>
              <a:t>C D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wierność Wszechmocnego 		</a:t>
            </a:r>
            <a:r>
              <a:rPr lang="pl-PL" sz="1900" dirty="0" smtClean="0">
                <a:solidFill>
                  <a:schemeClr val="bg1"/>
                </a:solidFill>
              </a:rPr>
              <a:t>a7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nieustannie  opowiadać chcę 	</a:t>
            </a:r>
            <a:r>
              <a:rPr lang="pl-PL" sz="1900" dirty="0" smtClean="0">
                <a:solidFill>
                  <a:schemeClr val="bg1"/>
                </a:solidFill>
              </a:rPr>
              <a:t>h7 c7+ H7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104. </a:t>
            </a:r>
            <a:r>
              <a:rPr lang="pl-PL" sz="4400" dirty="0">
                <a:solidFill>
                  <a:schemeClr val="bg1"/>
                </a:solidFill>
              </a:rPr>
              <a:t>Któż jest tak potężny jak nasz Pan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Kto </a:t>
            </a:r>
            <a:r>
              <a:rPr lang="pl-PL" sz="4400" dirty="0">
                <a:solidFill>
                  <a:schemeClr val="bg1"/>
                </a:solidFill>
              </a:rPr>
              <a:t>w zwycięstwie wiedzie nas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Któż </a:t>
            </a:r>
            <a:r>
              <a:rPr lang="pl-PL" sz="4400" dirty="0">
                <a:solidFill>
                  <a:schemeClr val="bg1"/>
                </a:solidFill>
              </a:rPr>
              <a:t>miłością swą obdarza świat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Kto </a:t>
            </a:r>
            <a:r>
              <a:rPr lang="pl-PL" sz="4400" dirty="0">
                <a:solidFill>
                  <a:schemeClr val="bg1"/>
                </a:solidFill>
              </a:rPr>
              <a:t>nam daje tyle łask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Potężny Król w niebiosach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Na ziemię do nas zszedł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Zamieszkał w naszych sercach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Miłością Swą </a:t>
            </a:r>
            <a:r>
              <a:rPr lang="pl-PL" sz="4400" dirty="0" smtClean="0">
                <a:solidFill>
                  <a:schemeClr val="bg1"/>
                </a:solidFill>
              </a:rPr>
              <a:t>Zamienia </a:t>
            </a:r>
            <a:r>
              <a:rPr lang="pl-PL" sz="4400" dirty="0">
                <a:solidFill>
                  <a:schemeClr val="bg1"/>
                </a:solidFill>
              </a:rPr>
              <a:t>smutek w śmiech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Jego </a:t>
            </a:r>
            <a:r>
              <a:rPr lang="pl-PL" sz="4400" dirty="0">
                <a:solidFill>
                  <a:schemeClr val="bg1"/>
                </a:solidFill>
              </a:rPr>
              <a:t>serce zawsze czułe jest,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On </a:t>
            </a:r>
            <a:r>
              <a:rPr lang="pl-PL" sz="4400" dirty="0">
                <a:solidFill>
                  <a:schemeClr val="bg1"/>
                </a:solidFill>
              </a:rPr>
              <a:t>usłyszy każdy szept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On </a:t>
            </a:r>
            <a:r>
              <a:rPr lang="pl-PL" sz="4400" dirty="0">
                <a:solidFill>
                  <a:schemeClr val="bg1"/>
                </a:solidFill>
              </a:rPr>
              <a:t>przygarnia wszystkie dzieci swe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i </a:t>
            </a:r>
            <a:r>
              <a:rPr lang="pl-PL" sz="4400" dirty="0">
                <a:solidFill>
                  <a:schemeClr val="bg1"/>
                </a:solidFill>
              </a:rPr>
              <a:t>za rękę wiedzie je.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Potężny Król w niebiosach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Na ziemię do nas zszedł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Zamieszkał w naszych sercach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Miłością Swą Zamienia smutek w śmiech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Pan nasz Bóg! W miłości nieskończonej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Przychodzi do nas dziś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Więc oddaj Jemu życie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 zobaczysz jak przemieni serce </a:t>
            </a:r>
            <a:r>
              <a:rPr lang="pl-PL" sz="4400" dirty="0" smtClean="0">
                <a:solidFill>
                  <a:schemeClr val="bg1"/>
                </a:solidFill>
              </a:rPr>
              <a:t>twe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Niech chwały pieśń popłynie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Bóg! Wywyższaj sercem Go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Pan nasz Bóg uwielbiaj Jego Imię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Jemu sława dzisiaj, chwała, cześć i moc.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105.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Łaskawość </a:t>
            </a:r>
            <a:r>
              <a:rPr lang="pl-PL" sz="4400" dirty="0">
                <a:solidFill>
                  <a:schemeClr val="bg1"/>
                </a:solidFill>
              </a:rPr>
              <a:t>Twoja Panie sięga nieba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 Twoja wierność, samych obłoków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457200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400" dirty="0" smtClean="0">
              <a:solidFill>
                <a:schemeClr val="bg1"/>
              </a:solidFill>
            </a:endParaRPr>
          </a:p>
          <a:p>
            <a:endParaRPr lang="pl-PL" sz="4400" dirty="0" smtClean="0">
              <a:solidFill>
                <a:schemeClr val="bg1"/>
              </a:solidFill>
            </a:endParaRPr>
          </a:p>
          <a:p>
            <a:r>
              <a:rPr lang="pl-PL" sz="4400" dirty="0" smtClean="0">
                <a:solidFill>
                  <a:schemeClr val="bg1"/>
                </a:solidFill>
              </a:rPr>
              <a:t>Za Twą łaskę, którą zsyłasz, ja chwalę Cię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Choćby ciemność mnie przykryła,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ja powiem, że: 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106. Łaską jesteśmy zbawieni,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łaski możemy tu stać.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Łaską usprawiedliwieni,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Przez Baranka Krew.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Wzywasz nas Panie do siebie,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Przed Twój w niebie tron.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My łaską obdarzeni,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Tobie składamy hołd.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G D   A D   </a:t>
            </a:r>
            <a:r>
              <a:rPr lang="pl-PL" sz="1800" dirty="0" err="1" smtClean="0">
                <a:solidFill>
                  <a:schemeClr val="bg1"/>
                </a:solidFill>
              </a:rPr>
              <a:t>D</a:t>
            </a:r>
            <a:r>
              <a:rPr lang="pl-PL" sz="1800" dirty="0" smtClean="0">
                <a:solidFill>
                  <a:schemeClr val="bg1"/>
                </a:solidFill>
              </a:rPr>
              <a:t> GD     h A7 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107. Mądrość stół zastawiła obficie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na święto zaprasza swój lud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Przychodźcie na ucztę Syna Bożego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Przyjmijcie ten chleb, co Pan daje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G D    A7 D   h A7    e A   e 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Będę błogosławił Pana po wieczne czasy.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chwała będzie zawsze na moich ustach.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Dusza moja chlubi się Panem.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słyszą to pokorni i niech się weselą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G D   A D   </a:t>
            </a:r>
            <a:r>
              <a:rPr lang="pl-PL" sz="1800" dirty="0" err="1" smtClean="0">
                <a:solidFill>
                  <a:schemeClr val="bg1"/>
                </a:solidFill>
              </a:rPr>
              <a:t>D</a:t>
            </a:r>
            <a:r>
              <a:rPr lang="pl-PL" sz="1800" dirty="0" smtClean="0">
                <a:solidFill>
                  <a:schemeClr val="bg1"/>
                </a:solidFill>
              </a:rPr>
              <a:t> GD     h A7 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Mądrość stół zastawiła obficie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na święto zaprasza swój lud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Przychodźcie na ucztę Syna Bożego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Przyjmijcie ten chleb, co Pan daje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G D   A D   </a:t>
            </a:r>
            <a:r>
              <a:rPr lang="pl-PL" sz="1800" dirty="0" err="1" smtClean="0">
                <a:solidFill>
                  <a:schemeClr val="bg1"/>
                </a:solidFill>
              </a:rPr>
              <a:t>D</a:t>
            </a:r>
            <a:r>
              <a:rPr lang="pl-PL" sz="1800" dirty="0" smtClean="0">
                <a:solidFill>
                  <a:schemeClr val="bg1"/>
                </a:solidFill>
              </a:rPr>
              <a:t> GD     h A7 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Wysławiajcie razem ze mną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Wspólnie wywyższajmy Jego Imię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Szukałem pomocy u Pana a On mnie wysłuchał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wyzwolił od wszelkiej trwogi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G D   A D   </a:t>
            </a:r>
            <a:r>
              <a:rPr lang="pl-PL" sz="1800" dirty="0" err="1" smtClean="0">
                <a:solidFill>
                  <a:schemeClr val="bg1"/>
                </a:solidFill>
              </a:rPr>
              <a:t>D</a:t>
            </a:r>
            <a:r>
              <a:rPr lang="pl-PL" sz="1800" dirty="0" smtClean="0">
                <a:solidFill>
                  <a:schemeClr val="bg1"/>
                </a:solidFill>
              </a:rPr>
              <a:t> GD     h A7 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Mądrość stół zastawiła obficie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na święto zaprasza swój lud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Przychodźcie na ucztę Syna Bożego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Przyjmijcie ten chleb, co Pan daje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Spójrzcie na Niego a rozpromienicie się radością,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Oblicza Wasze nie zapłoną wstydem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Oto zawołał biedak i Pan go wysłuchał I uwolnił od wszelkiego ucisku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G D   A D   </a:t>
            </a:r>
            <a:r>
              <a:rPr lang="pl-PL" sz="1800" dirty="0" err="1" smtClean="0">
                <a:solidFill>
                  <a:schemeClr val="bg1"/>
                </a:solidFill>
              </a:rPr>
              <a:t>D</a:t>
            </a:r>
            <a:r>
              <a:rPr lang="pl-PL" sz="1800" dirty="0" smtClean="0">
                <a:solidFill>
                  <a:schemeClr val="bg1"/>
                </a:solidFill>
              </a:rPr>
              <a:t> GD     h A7 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Mądrość stół zastawiła obficie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na święto zaprasza swój lud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Przychodźcie na ucztę Syna Bożego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Przyjmijcie ten chleb, co Pan daje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1000" y="6096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Cię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święte imię Twe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Cię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Panie błogosławię imię Twe, błogosławię święte imię Twe </a:t>
            </a:r>
            <a:endParaRPr lang="pl-PL" sz="4000" dirty="0"/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Anioł Pański otacza szańcem bogobojnych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Aby ocalić tych, którzy w Niego wierzą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Skosztujcie i zobaczcie jak Pan jest dobry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Szczęśliwy człowiek, który znajduje w nim ucieczkę.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G D   A D   </a:t>
            </a:r>
            <a:r>
              <a:rPr lang="pl-PL" sz="1800" dirty="0" err="1" smtClean="0">
                <a:solidFill>
                  <a:schemeClr val="bg1"/>
                </a:solidFill>
              </a:rPr>
              <a:t>D</a:t>
            </a:r>
            <a:r>
              <a:rPr lang="pl-PL" sz="1800" dirty="0" smtClean="0">
                <a:solidFill>
                  <a:schemeClr val="bg1"/>
                </a:solidFill>
              </a:rPr>
              <a:t> GD     h A7 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Mądrość stół zastawiła obficie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na święto zaprasza swój lud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Przychodźcie na ucztę Syna Bożego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Przyjmijcie ten chleb, co Pan daje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108. Memu Bogu, Królowi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Będę śpiewał tę pieśń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Teraz zawsze na wieki Amen		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Alleluja, </a:t>
            </a:r>
            <a:r>
              <a:rPr lang="pl-PL" sz="4400" dirty="0" err="1" smtClean="0">
                <a:solidFill>
                  <a:schemeClr val="bg1"/>
                </a:solidFill>
              </a:rPr>
              <a:t>Alleluja</a:t>
            </a:r>
            <a:r>
              <a:rPr lang="pl-PL" sz="4400" dirty="0" smtClean="0">
                <a:solidFill>
                  <a:schemeClr val="bg1"/>
                </a:solidFill>
              </a:rPr>
              <a:t>, </a:t>
            </a:r>
            <a:r>
              <a:rPr lang="pl-PL" sz="4400" dirty="0" err="1" smtClean="0">
                <a:solidFill>
                  <a:schemeClr val="bg1"/>
                </a:solidFill>
              </a:rPr>
              <a:t>Alleluja</a:t>
            </a:r>
            <a:r>
              <a:rPr lang="pl-PL" sz="4400" dirty="0" smtClean="0">
                <a:solidFill>
                  <a:schemeClr val="bg1"/>
                </a:solidFill>
              </a:rPr>
              <a:t> Amen (x2)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109. </a:t>
            </a:r>
            <a:r>
              <a:rPr lang="pl-PL" sz="4400" dirty="0">
                <a:solidFill>
                  <a:schemeClr val="bg1"/>
                </a:solidFill>
              </a:rPr>
              <a:t>Miałem zawsze Pana (Ps.16)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przed oczami swymi zawsze miałem Pana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Gdyż On stoi po mojej prawicy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Abym się nie zachwiał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dlatego cieszy się me serce I raduje </a:t>
            </a:r>
            <a:r>
              <a:rPr lang="pl-PL" sz="4400" dirty="0" smtClean="0">
                <a:solidFill>
                  <a:schemeClr val="bg1"/>
                </a:solidFill>
              </a:rPr>
              <a:t>język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Także ciało moje spoczywa w nadziei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Spoczywa w nadziei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Że nie zostawisz duszy mej w Otchłani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Panie </a:t>
            </a:r>
            <a:r>
              <a:rPr lang="pl-PL" sz="4400" dirty="0">
                <a:solidFill>
                  <a:schemeClr val="bg1"/>
                </a:solidFill>
              </a:rPr>
              <a:t>nie zostawisz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Ani nie dasz Świętemu Twemu ulec skażeniu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Dałeś mi poznać drogi życia, drogi Twego życia </a:t>
            </a:r>
            <a:r>
              <a:rPr lang="pl-PL" sz="4400" dirty="0" smtClean="0">
                <a:solidFill>
                  <a:schemeClr val="bg1"/>
                </a:solidFill>
              </a:rPr>
              <a:t>i </a:t>
            </a:r>
            <a:r>
              <a:rPr lang="pl-PL" sz="4400" dirty="0">
                <a:solidFill>
                  <a:schemeClr val="bg1"/>
                </a:solidFill>
              </a:rPr>
              <a:t>napełniasz mnie radością, napełniasz mnie radością przed Twoim obliczem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Miałem zawsze Pana przed oczami swymi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Zawsze miałem Pana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110. Miłość Twa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 najwyższych gór wyższa jest,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Wielka jest wierność Twa,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 nieba sięga wzwyż.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Miłość Twa,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Głębsza niż ocean bez dna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Wielka jest wierność Twa,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 do mnie zniżasz się.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111. Mój Bóg jest źródłem mego życia,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Swą łaską obdarza mnie wciąż!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	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według bogactwa chwały Swej   Obdarza moje życie codziennie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Posyła aniołów, co strzegą wciąż mnie,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Jahwe o mnie troszczy się,!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112. Mój Jezus Królem królów </a:t>
            </a:r>
            <a:r>
              <a:rPr lang="pl-PL" sz="4400" dirty="0" err="1" smtClean="0">
                <a:solidFill>
                  <a:schemeClr val="bg1"/>
                </a:solidFill>
              </a:rPr>
              <a:t>jest.</a:t>
            </a:r>
            <a:r>
              <a:rPr lang="pl-PL" sz="1800" dirty="0" err="1" smtClean="0">
                <a:solidFill>
                  <a:schemeClr val="bg1"/>
                </a:solidFill>
              </a:rPr>
              <a:t>F</a:t>
            </a:r>
            <a:r>
              <a:rPr lang="pl-PL" sz="1800" dirty="0" smtClean="0">
                <a:solidFill>
                  <a:schemeClr val="bg1"/>
                </a:solidFill>
              </a:rPr>
              <a:t> B C B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Jezus władać będzie wciąż.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Królestwo Jego wiecznie trwa,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zbawił duszę mą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teraz we mnie  mieszka już.</a:t>
            </a:r>
          </a:p>
        </p:txBody>
      </p:sp>
    </p:spTree>
    <p:extLst>
      <p:ext uri="{BB962C8B-B14F-4D97-AF65-F5344CB8AC3E}">
        <p14:creationId xmlns:p14="http://schemas.microsoft.com/office/powerpoint/2010/main" val="40283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dał mi całkiem nowe życie,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uczynił mnie dzieckiem światłości.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Dziedzictwem swym obdarzył mnie,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umiłował mnie mój Ojciec Bóg. 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Jezus Królem królów jest.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Jezus władać będzie wciąż.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Królestwo Jego wiecznie trwa,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zbawił duszę mą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teraz we mnie  mieszka już.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wziął na siebie moje winy,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wyrwał mnie z królestwa ciemności.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Choroby wszystkie wziął na siebie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już nie muszę się niczego bać.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Jezus Królem królów jest.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Jezus władać będzie wciąż.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Królestwo Jego wiecznie trwa,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zbawił duszę mą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teraz we mnie  mieszka już.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113. Mój Jezu, mój Zbawco       </a:t>
            </a:r>
            <a:r>
              <a:rPr lang="pl-PL" sz="3600" dirty="0" smtClean="0">
                <a:solidFill>
                  <a:schemeClr val="bg1"/>
                </a:solidFill>
              </a:rPr>
              <a:t>	</a:t>
            </a:r>
            <a:r>
              <a:rPr lang="pl-PL" sz="2000" dirty="0" smtClean="0">
                <a:solidFill>
                  <a:schemeClr val="bg1"/>
                </a:solidFill>
              </a:rPr>
              <a:t>A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Któż jest tak wielki jak Ty                </a:t>
            </a:r>
            <a:r>
              <a:rPr lang="pl-PL" sz="2000" dirty="0" smtClean="0">
                <a:solidFill>
                  <a:schemeClr val="bg1"/>
                </a:solidFill>
              </a:rPr>
              <a:t>fis cis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Przez wszystkie dni wysławiać chcę </a:t>
            </a:r>
            <a:r>
              <a:rPr lang="pl-PL" sz="2000" dirty="0" smtClean="0">
                <a:solidFill>
                  <a:schemeClr val="bg1"/>
                </a:solidFill>
              </a:rPr>
              <a:t>DADA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Wspaniałe dzieła Twoich rąk          </a:t>
            </a:r>
            <a:r>
              <a:rPr lang="pl-PL" sz="2000" dirty="0" smtClean="0">
                <a:solidFill>
                  <a:schemeClr val="bg1"/>
                </a:solidFill>
              </a:rPr>
              <a:t>  	G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Panie, Obrońco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Źródło mych natchnień i sił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cały świat, wszystko co jest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Zawsze wielbi Imię Twe</a:t>
            </a:r>
          </a:p>
        </p:txBody>
      </p:sp>
    </p:spTree>
    <p:extLst>
      <p:ext uri="{BB962C8B-B14F-4D97-AF65-F5344CB8AC3E}">
        <p14:creationId xmlns:p14="http://schemas.microsoft.com/office/powerpoint/2010/main" val="6089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Krzycz na cześć Pana rozraduj się w Nim </a:t>
            </a:r>
          </a:p>
          <a:p>
            <a:pPr marL="0"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								A fis D E7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Ogłaszaj wszędzie, że On Królem jest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Góry ustąpią na dźwięk Jego słów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 przemówi Stwórca Ziem 		</a:t>
            </a:r>
            <a:r>
              <a:rPr lang="pl-PL" sz="2200" dirty="0" smtClean="0">
                <a:solidFill>
                  <a:schemeClr val="bg1"/>
                </a:solidFill>
              </a:rPr>
              <a:t>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Patrzę z podziwem na dzieła Twych rąk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zawsze chcę kochać Cię przy Tobie być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Co może równać się z tym co u Ciebie mam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11. Błogosławione jest Imię Twe  </a:t>
            </a:r>
            <a:r>
              <a:rPr lang="pl-PL" sz="2800" dirty="0" smtClean="0">
                <a:solidFill>
                  <a:schemeClr val="bg1"/>
                </a:solidFill>
              </a:rPr>
              <a:t>/x2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wywyższone nad wszelką chwałę i cześć - Tyś jedynie Panem jest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Powstań i Pana chwal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chwal Go na wieki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Powstań chwal Boga wciąż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On jedynie jest Panem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Powstań i Pana chwal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On Królem wszechświata jest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2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114. </a:t>
            </a:r>
            <a:r>
              <a:rPr lang="pl-PL" sz="4400" dirty="0">
                <a:solidFill>
                  <a:schemeClr val="bg1"/>
                </a:solidFill>
              </a:rPr>
              <a:t>Mój Odkupicielu, przebaczyłeś mi.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Niosłeś na ramionach ciężar moich win.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Nic nie mogę dodać do ofiary Twej.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To </a:t>
            </a:r>
            <a:r>
              <a:rPr lang="pl-PL" sz="4400" dirty="0">
                <a:solidFill>
                  <a:schemeClr val="bg1"/>
                </a:solidFill>
              </a:rPr>
              <a:t>nie moja moc, nie moje starania,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to </a:t>
            </a:r>
            <a:r>
              <a:rPr lang="pl-PL" sz="4400" dirty="0">
                <a:solidFill>
                  <a:schemeClr val="bg1"/>
                </a:solidFill>
              </a:rPr>
              <a:t>nie moja mądrość, to łaska Twa.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Najwspanialszy </a:t>
            </a:r>
            <a:r>
              <a:rPr lang="pl-PL" sz="4400" dirty="0">
                <a:solidFill>
                  <a:schemeClr val="bg1"/>
                </a:solidFill>
              </a:rPr>
              <a:t>dar, źródło mojej siły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	dzięki </a:t>
            </a:r>
            <a:r>
              <a:rPr lang="pl-PL" sz="4400" dirty="0">
                <a:solidFill>
                  <a:schemeClr val="bg1"/>
                </a:solidFill>
              </a:rPr>
              <a:t>łasce Twej żyję, dzięki niej.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Blisko </a:t>
            </a:r>
            <a:r>
              <a:rPr lang="pl-PL" sz="4400" dirty="0">
                <a:solidFill>
                  <a:schemeClr val="bg1"/>
                </a:solidFill>
              </a:rPr>
              <a:t>Twego serca moje serce jest.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Dusza moja wielbi, pragnie oddać cześć.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Nic mnie nie odłączy od miłości Twej.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4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D C 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115. Mój Pan mocą moją jest, pieśnią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zbawieniem, On Bogiem mym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Dla Ciebie otwieram serce me   </a:t>
            </a:r>
            <a:r>
              <a:rPr lang="pl-PL" sz="2000" dirty="0" smtClean="0">
                <a:solidFill>
                  <a:schemeClr val="bg1"/>
                </a:solidFill>
              </a:rPr>
              <a:t>C 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Pan Królem moim jest,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 zawsze i na wieki. Amen!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Dla Ciebie otwieram serce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116. </a:t>
            </a:r>
            <a:r>
              <a:rPr lang="pl-PL" sz="4100" dirty="0">
                <a:solidFill>
                  <a:schemeClr val="bg1"/>
                </a:solidFill>
              </a:rPr>
              <a:t>Mój Zbawiciel, On bardzo kocha mnie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Ja nie wiem dlaczego, miłością darzy mnie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On mi nowe życie dzisiaj ofiarować chce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Będę, będę mieszkał razem z Panem mym.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400" y="533400"/>
            <a:ext cx="8839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117. Mów do mnie Panie chcę słyszeć Cię,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przyjąć od Ciebie co masz dla mnie.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Nie chcę się chować lecz w Tobie skryć 	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W cieniu Twym Panie chce iść. 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	Święty Potężny jesteś Panie nasz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przed Tobą dziś możemy stać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dzięki łasce nie dzięki nam samym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400" y="1066800"/>
            <a:ext cx="88392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118. </a:t>
            </a:r>
            <a:r>
              <a:rPr lang="pl-PL" sz="4100" dirty="0">
                <a:solidFill>
                  <a:schemeClr val="bg1"/>
                </a:solidFill>
              </a:rPr>
              <a:t>Na wieki będzie trwać Chwała Boża. </a:t>
            </a:r>
          </a:p>
          <a:p>
            <a:r>
              <a:rPr lang="pl-PL" sz="4100" dirty="0">
                <a:solidFill>
                  <a:schemeClr val="bg1"/>
                </a:solidFill>
              </a:rPr>
              <a:t>Bo raduje się Pan, że uczynił świat</a:t>
            </a:r>
          </a:p>
          <a:p>
            <a:r>
              <a:rPr lang="pl-PL" sz="4100" dirty="0">
                <a:solidFill>
                  <a:schemeClr val="bg1"/>
                </a:solidFill>
              </a:rPr>
              <a:t>Śpiewać chcę memu Bogu po wszystkie dni</a:t>
            </a:r>
          </a:p>
          <a:p>
            <a:r>
              <a:rPr lang="pl-PL" sz="4100" dirty="0">
                <a:solidFill>
                  <a:schemeClr val="bg1"/>
                </a:solidFill>
              </a:rPr>
              <a:t>Sławić, co stworzył On i wychwalać </a:t>
            </a:r>
            <a:r>
              <a:rPr lang="pl-PL" sz="4100" dirty="0" smtClean="0">
                <a:solidFill>
                  <a:schemeClr val="bg1"/>
                </a:solidFill>
              </a:rPr>
              <a:t>Go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471983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" y="2021297"/>
            <a:ext cx="88392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119. </a:t>
            </a:r>
            <a:r>
              <a:rPr lang="pl-PL" sz="4100" dirty="0">
                <a:solidFill>
                  <a:schemeClr val="bg1"/>
                </a:solidFill>
              </a:rPr>
              <a:t>Nasz Bóg jest potężny w mocy </a:t>
            </a:r>
          </a:p>
          <a:p>
            <a:r>
              <a:rPr lang="pl-PL" sz="4100" dirty="0">
                <a:solidFill>
                  <a:schemeClr val="bg1"/>
                </a:solidFill>
              </a:rPr>
              <a:t>Swej, króluje nad nami dziś, z nieba </a:t>
            </a:r>
          </a:p>
          <a:p>
            <a:r>
              <a:rPr lang="pl-PL" sz="4100" dirty="0">
                <a:solidFill>
                  <a:schemeClr val="bg1"/>
                </a:solidFill>
              </a:rPr>
              <a:t>rządzi w mocy, miłości mądrości swej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71288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400" y="8021"/>
            <a:ext cx="8991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120. Nasz </a:t>
            </a:r>
            <a:r>
              <a:rPr lang="pl-PL" sz="4100" dirty="0">
                <a:solidFill>
                  <a:schemeClr val="bg1"/>
                </a:solidFill>
              </a:rPr>
              <a:t>Ojcze nieskończony </a:t>
            </a:r>
            <a:r>
              <a:rPr lang="pl-PL" sz="4100" dirty="0" smtClean="0">
                <a:solidFill>
                  <a:schemeClr val="bg1"/>
                </a:solidFill>
              </a:rPr>
              <a:t>wszystko </a:t>
            </a:r>
            <a:r>
              <a:rPr lang="pl-PL" sz="4100" dirty="0">
                <a:solidFill>
                  <a:schemeClr val="bg1"/>
                </a:solidFill>
              </a:rPr>
              <a:t>stworzyłeś </a:t>
            </a:r>
            <a:r>
              <a:rPr lang="pl-PL" sz="4100" dirty="0" smtClean="0">
                <a:solidFill>
                  <a:schemeClr val="bg1"/>
                </a:solidFill>
              </a:rPr>
              <a:t>Ty, Wszechmogący.</a:t>
            </a:r>
          </a:p>
          <a:p>
            <a:r>
              <a:rPr lang="pl-PL" sz="4100" dirty="0" smtClean="0">
                <a:solidFill>
                  <a:schemeClr val="bg1"/>
                </a:solidFill>
              </a:rPr>
              <a:t>Świętego </a:t>
            </a:r>
            <a:r>
              <a:rPr lang="pl-PL" sz="4100" dirty="0">
                <a:solidFill>
                  <a:schemeClr val="bg1"/>
                </a:solidFill>
              </a:rPr>
              <a:t>Ducha mocą </a:t>
            </a:r>
            <a:r>
              <a:rPr lang="pl-PL" sz="4100" dirty="0" smtClean="0">
                <a:solidFill>
                  <a:schemeClr val="bg1"/>
                </a:solidFill>
              </a:rPr>
              <a:t>poczęty </a:t>
            </a:r>
            <a:r>
              <a:rPr lang="pl-PL" sz="4100" dirty="0">
                <a:solidFill>
                  <a:schemeClr val="bg1"/>
                </a:solidFill>
              </a:rPr>
              <a:t>został Syn    Jezus nasz </a:t>
            </a:r>
            <a:r>
              <a:rPr lang="pl-PL" sz="4100" dirty="0" smtClean="0">
                <a:solidFill>
                  <a:schemeClr val="bg1"/>
                </a:solidFill>
              </a:rPr>
              <a:t>Zbawca.</a:t>
            </a:r>
          </a:p>
          <a:p>
            <a:endParaRPr lang="pl-PL" sz="1200" dirty="0">
              <a:solidFill>
                <a:schemeClr val="bg1"/>
              </a:solidFill>
            </a:endParaRPr>
          </a:p>
          <a:p>
            <a:r>
              <a:rPr lang="pl-PL" sz="4100" dirty="0" smtClean="0">
                <a:solidFill>
                  <a:schemeClr val="bg1"/>
                </a:solidFill>
              </a:rPr>
              <a:t>Tak </a:t>
            </a:r>
            <a:r>
              <a:rPr lang="pl-PL" sz="4100" dirty="0">
                <a:solidFill>
                  <a:schemeClr val="bg1"/>
                </a:solidFill>
              </a:rPr>
              <a:t>jak wierzę w Boga </a:t>
            </a:r>
            <a:r>
              <a:rPr lang="pl-PL" sz="4100" dirty="0" smtClean="0">
                <a:solidFill>
                  <a:schemeClr val="bg1"/>
                </a:solidFill>
              </a:rPr>
              <a:t>Ojca, Syna </a:t>
            </a:r>
            <a:r>
              <a:rPr lang="pl-PL" sz="4100" dirty="0">
                <a:solidFill>
                  <a:schemeClr val="bg1"/>
                </a:solidFill>
              </a:rPr>
              <a:t>którym Jezus </a:t>
            </a:r>
            <a:r>
              <a:rPr lang="pl-PL" sz="4100" dirty="0" smtClean="0">
                <a:solidFill>
                  <a:schemeClr val="bg1"/>
                </a:solidFill>
              </a:rPr>
              <a:t>jest, </a:t>
            </a:r>
            <a:r>
              <a:rPr lang="pl-PL" sz="4100" dirty="0">
                <a:solidFill>
                  <a:schemeClr val="bg1"/>
                </a:solidFill>
              </a:rPr>
              <a:t>wierzę też w Świętego </a:t>
            </a:r>
            <a:r>
              <a:rPr lang="pl-PL" sz="4100" dirty="0" smtClean="0">
                <a:solidFill>
                  <a:schemeClr val="bg1"/>
                </a:solidFill>
              </a:rPr>
              <a:t>Ducha, </a:t>
            </a:r>
            <a:endParaRPr lang="pl-PL" sz="4100" dirty="0">
              <a:solidFill>
                <a:schemeClr val="bg1"/>
              </a:solidFill>
            </a:endParaRPr>
          </a:p>
          <a:p>
            <a:r>
              <a:rPr lang="pl-PL" sz="4100" dirty="0">
                <a:solidFill>
                  <a:schemeClr val="bg1"/>
                </a:solidFill>
              </a:rPr>
              <a:t>Bóg jest w osobach trzech. </a:t>
            </a:r>
            <a:endParaRPr lang="pl-PL" sz="4100" dirty="0" smtClean="0">
              <a:solidFill>
                <a:schemeClr val="bg1"/>
              </a:solidFill>
            </a:endParaRPr>
          </a:p>
          <a:p>
            <a:r>
              <a:rPr lang="pl-PL" sz="4100" dirty="0" smtClean="0">
                <a:solidFill>
                  <a:schemeClr val="bg1"/>
                </a:solidFill>
              </a:rPr>
              <a:t>Wierzę </a:t>
            </a:r>
            <a:r>
              <a:rPr lang="pl-PL" sz="4100" dirty="0">
                <a:solidFill>
                  <a:schemeClr val="bg1"/>
                </a:solidFill>
              </a:rPr>
              <a:t>także w </a:t>
            </a:r>
            <a:r>
              <a:rPr lang="pl-PL" sz="4100" dirty="0" smtClean="0">
                <a:solidFill>
                  <a:schemeClr val="bg1"/>
                </a:solidFill>
              </a:rPr>
              <a:t>zmartwychwstanie, </a:t>
            </a:r>
            <a:r>
              <a:rPr lang="pl-PL" sz="4100" dirty="0">
                <a:solidFill>
                  <a:schemeClr val="bg1"/>
                </a:solidFill>
              </a:rPr>
              <a:t>że powstaniemy </a:t>
            </a:r>
            <a:r>
              <a:rPr lang="pl-PL" sz="4100" dirty="0" smtClean="0">
                <a:solidFill>
                  <a:schemeClr val="bg1"/>
                </a:solidFill>
              </a:rPr>
              <a:t>znów, wyznaję to, </a:t>
            </a:r>
            <a:r>
              <a:rPr lang="pl-PL" sz="4100" dirty="0">
                <a:solidFill>
                  <a:schemeClr val="bg1"/>
                </a:solidFill>
              </a:rPr>
              <a:t>wierzę w imię </a:t>
            </a:r>
            <a:r>
              <a:rPr lang="pl-PL" sz="4100" dirty="0" smtClean="0">
                <a:solidFill>
                  <a:schemeClr val="bg1"/>
                </a:solidFill>
              </a:rPr>
              <a:t>Jezus.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400" y="8021"/>
            <a:ext cx="88392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>
                <a:solidFill>
                  <a:schemeClr val="bg1"/>
                </a:solidFill>
              </a:rPr>
              <a:t>Nasz Sędzio nasz Obrońco cierpiałeś za nasz </a:t>
            </a:r>
            <a:r>
              <a:rPr lang="pl-PL" sz="4100" dirty="0" smtClean="0">
                <a:solidFill>
                  <a:schemeClr val="bg1"/>
                </a:solidFill>
              </a:rPr>
              <a:t>grzech, </a:t>
            </a:r>
            <a:r>
              <a:rPr lang="pl-PL" sz="4100" dirty="0">
                <a:solidFill>
                  <a:schemeClr val="bg1"/>
                </a:solidFill>
              </a:rPr>
              <a:t>a nam </a:t>
            </a:r>
            <a:r>
              <a:rPr lang="pl-PL" sz="4100" dirty="0" smtClean="0">
                <a:solidFill>
                  <a:schemeClr val="bg1"/>
                </a:solidFill>
              </a:rPr>
              <a:t>przebaczono.</a:t>
            </a:r>
            <a:endParaRPr lang="pl-PL" sz="4100" dirty="0">
              <a:solidFill>
                <a:schemeClr val="bg1"/>
              </a:solidFill>
            </a:endParaRPr>
          </a:p>
          <a:p>
            <a:r>
              <a:rPr lang="pl-PL" sz="4100" dirty="0">
                <a:solidFill>
                  <a:schemeClr val="bg1"/>
                </a:solidFill>
              </a:rPr>
              <a:t>Ty zszedłeś do ciemności i w chwale </a:t>
            </a:r>
            <a:r>
              <a:rPr lang="pl-PL" sz="4100" dirty="0" smtClean="0">
                <a:solidFill>
                  <a:schemeClr val="bg1"/>
                </a:solidFill>
              </a:rPr>
              <a:t>wzniosłeś się, zająłeś </a:t>
            </a:r>
            <a:r>
              <a:rPr lang="pl-PL" sz="4100" dirty="0">
                <a:solidFill>
                  <a:schemeClr val="bg1"/>
                </a:solidFill>
              </a:rPr>
              <a:t>w niebie </a:t>
            </a:r>
            <a:r>
              <a:rPr lang="pl-PL" sz="4100" dirty="0" smtClean="0">
                <a:solidFill>
                  <a:schemeClr val="bg1"/>
                </a:solidFill>
              </a:rPr>
              <a:t>tron.</a:t>
            </a:r>
          </a:p>
          <a:p>
            <a:endParaRPr lang="pl-PL" sz="1200" dirty="0" smtClean="0">
              <a:solidFill>
                <a:schemeClr val="bg1"/>
              </a:solidFill>
            </a:endParaRPr>
          </a:p>
          <a:p>
            <a:r>
              <a:rPr lang="pl-PL" sz="4100" dirty="0" smtClean="0">
                <a:solidFill>
                  <a:schemeClr val="bg1"/>
                </a:solidFill>
              </a:rPr>
              <a:t>Tak ja </a:t>
            </a:r>
            <a:r>
              <a:rPr lang="pl-PL" sz="4100" dirty="0">
                <a:solidFill>
                  <a:schemeClr val="bg1"/>
                </a:solidFill>
              </a:rPr>
              <a:t>wierzę w Boga </a:t>
            </a:r>
            <a:r>
              <a:rPr lang="pl-PL" sz="4100" dirty="0" smtClean="0">
                <a:solidFill>
                  <a:schemeClr val="bg1"/>
                </a:solidFill>
              </a:rPr>
              <a:t>Ojca, Syna którym Jezus jest, </a:t>
            </a:r>
            <a:r>
              <a:rPr lang="pl-PL" sz="4100" dirty="0">
                <a:solidFill>
                  <a:schemeClr val="bg1"/>
                </a:solidFill>
              </a:rPr>
              <a:t>wierzę też w Świętego </a:t>
            </a:r>
            <a:r>
              <a:rPr lang="pl-PL" sz="4100" dirty="0" smtClean="0">
                <a:solidFill>
                  <a:schemeClr val="bg1"/>
                </a:solidFill>
              </a:rPr>
              <a:t>Ducha, </a:t>
            </a:r>
            <a:endParaRPr lang="pl-PL" sz="4100" dirty="0">
              <a:solidFill>
                <a:schemeClr val="bg1"/>
              </a:solidFill>
            </a:endParaRPr>
          </a:p>
          <a:p>
            <a:r>
              <a:rPr lang="pl-PL" sz="4100" dirty="0">
                <a:solidFill>
                  <a:schemeClr val="bg1"/>
                </a:solidFill>
              </a:rPr>
              <a:t>Bóg jest w osobach trzech. </a:t>
            </a:r>
            <a:endParaRPr lang="pl-PL" sz="4100" dirty="0" smtClean="0">
              <a:solidFill>
                <a:schemeClr val="bg1"/>
              </a:solidFill>
            </a:endParaRPr>
          </a:p>
          <a:p>
            <a:r>
              <a:rPr lang="pl-PL" sz="4100" dirty="0" smtClean="0">
                <a:solidFill>
                  <a:schemeClr val="bg1"/>
                </a:solidFill>
              </a:rPr>
              <a:t>Wierzę </a:t>
            </a:r>
            <a:r>
              <a:rPr lang="pl-PL" sz="4100" dirty="0">
                <a:solidFill>
                  <a:schemeClr val="bg1"/>
                </a:solidFill>
              </a:rPr>
              <a:t>także w </a:t>
            </a:r>
            <a:r>
              <a:rPr lang="pl-PL" sz="4100" dirty="0" smtClean="0">
                <a:solidFill>
                  <a:schemeClr val="bg1"/>
                </a:solidFill>
              </a:rPr>
              <a:t>zmartwychwstanie, </a:t>
            </a:r>
            <a:r>
              <a:rPr lang="pl-PL" sz="4100" dirty="0">
                <a:solidFill>
                  <a:schemeClr val="bg1"/>
                </a:solidFill>
              </a:rPr>
              <a:t>że powstaniemy </a:t>
            </a:r>
            <a:r>
              <a:rPr lang="pl-PL" sz="4100" dirty="0" smtClean="0">
                <a:solidFill>
                  <a:schemeClr val="bg1"/>
                </a:solidFill>
              </a:rPr>
              <a:t>znów, wyznaję to, </a:t>
            </a:r>
            <a:r>
              <a:rPr lang="pl-PL" sz="4100" dirty="0">
                <a:solidFill>
                  <a:schemeClr val="bg1"/>
                </a:solidFill>
              </a:rPr>
              <a:t>wierzę w imię </a:t>
            </a:r>
            <a:r>
              <a:rPr lang="pl-PL" sz="4100" dirty="0" smtClean="0">
                <a:solidFill>
                  <a:schemeClr val="bg1"/>
                </a:solidFill>
              </a:rPr>
              <a:t>Jezus.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400" y="228600"/>
            <a:ext cx="88392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100" dirty="0" smtClean="0">
                <a:solidFill>
                  <a:schemeClr val="bg1"/>
                </a:solidFill>
              </a:rPr>
              <a:t>Wierzę </a:t>
            </a:r>
            <a:r>
              <a:rPr lang="pl-PL" sz="4100" dirty="0">
                <a:solidFill>
                  <a:schemeClr val="bg1"/>
                </a:solidFill>
              </a:rPr>
              <a:t>że Bóg jest. </a:t>
            </a:r>
            <a:endParaRPr lang="pl-PL" sz="4100" dirty="0" smtClean="0">
              <a:solidFill>
                <a:schemeClr val="bg1"/>
              </a:solidFill>
            </a:endParaRPr>
          </a:p>
          <a:p>
            <a:r>
              <a:rPr lang="pl-PL" sz="4100" dirty="0" smtClean="0">
                <a:solidFill>
                  <a:schemeClr val="bg1"/>
                </a:solidFill>
              </a:rPr>
              <a:t>Wierzę </a:t>
            </a:r>
            <a:r>
              <a:rPr lang="pl-PL" sz="4100" dirty="0">
                <a:solidFill>
                  <a:schemeClr val="bg1"/>
                </a:solidFill>
              </a:rPr>
              <a:t>że pokonał śmierć. </a:t>
            </a:r>
            <a:endParaRPr lang="pl-PL" sz="4100" dirty="0" smtClean="0">
              <a:solidFill>
                <a:schemeClr val="bg1"/>
              </a:solidFill>
            </a:endParaRPr>
          </a:p>
          <a:p>
            <a:r>
              <a:rPr lang="pl-PL" sz="4100" dirty="0" smtClean="0">
                <a:solidFill>
                  <a:schemeClr val="bg1"/>
                </a:solidFill>
              </a:rPr>
              <a:t>Wierzę </a:t>
            </a:r>
            <a:r>
              <a:rPr lang="pl-PL" sz="4100" dirty="0">
                <a:solidFill>
                  <a:schemeClr val="bg1"/>
                </a:solidFill>
              </a:rPr>
              <a:t>że to Chrystus Panem jest.</a:t>
            </a:r>
            <a:endParaRPr lang="pl-PL" sz="4100" dirty="0" smtClean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4100" dirty="0">
                <a:solidFill>
                  <a:schemeClr val="bg1"/>
                </a:solidFill>
              </a:rPr>
              <a:t>Wierzę, że jest życie wieczne, że na ziemię przyszedł Bóg.  Wierzę we wspólnotę świętych i Święty Kościół Twój. Wierzę w nasze zmartwychwstanie gdy Jezus przyjdzie znów, wyznaję to wierzę w imię Jezus.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1000" y="8382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Tak </a:t>
            </a:r>
            <a:r>
              <a:rPr lang="pl-PL" sz="4400" dirty="0">
                <a:solidFill>
                  <a:schemeClr val="bg1"/>
                </a:solidFill>
              </a:rPr>
              <a:t>jak wierzę w Boga </a:t>
            </a:r>
            <a:r>
              <a:rPr lang="pl-PL" sz="4400" dirty="0" smtClean="0">
                <a:solidFill>
                  <a:schemeClr val="bg1"/>
                </a:solidFill>
              </a:rPr>
              <a:t>Ojca,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Syna którym Jezus jest,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wierzę </a:t>
            </a:r>
            <a:r>
              <a:rPr lang="pl-PL" sz="4400" dirty="0">
                <a:solidFill>
                  <a:schemeClr val="bg1"/>
                </a:solidFill>
              </a:rPr>
              <a:t>też w Świętego </a:t>
            </a:r>
            <a:r>
              <a:rPr lang="pl-PL" sz="4400" dirty="0" smtClean="0">
                <a:solidFill>
                  <a:schemeClr val="bg1"/>
                </a:solidFill>
              </a:rPr>
              <a:t>Ducha, </a:t>
            </a:r>
            <a:endParaRPr lang="pl-PL" sz="4400" dirty="0">
              <a:solidFill>
                <a:schemeClr val="bg1"/>
              </a:solidFill>
            </a:endParaRPr>
          </a:p>
          <a:p>
            <a:r>
              <a:rPr lang="pl-PL" sz="4400" dirty="0">
                <a:solidFill>
                  <a:schemeClr val="bg1"/>
                </a:solidFill>
              </a:rPr>
              <a:t>Bóg jest w osobach trzech. </a:t>
            </a:r>
            <a:endParaRPr lang="pl-PL" sz="4400" dirty="0" smtClean="0">
              <a:solidFill>
                <a:schemeClr val="bg1"/>
              </a:solidFill>
            </a:endParaRPr>
          </a:p>
          <a:p>
            <a:r>
              <a:rPr lang="pl-PL" sz="4400" dirty="0" smtClean="0">
                <a:solidFill>
                  <a:schemeClr val="bg1"/>
                </a:solidFill>
              </a:rPr>
              <a:t>Wierzę </a:t>
            </a:r>
            <a:r>
              <a:rPr lang="pl-PL" sz="4400" dirty="0">
                <a:solidFill>
                  <a:schemeClr val="bg1"/>
                </a:solidFill>
              </a:rPr>
              <a:t>także w </a:t>
            </a:r>
            <a:r>
              <a:rPr lang="pl-PL" sz="4400" dirty="0" smtClean="0">
                <a:solidFill>
                  <a:schemeClr val="bg1"/>
                </a:solidFill>
              </a:rPr>
              <a:t>zmartwychwstanie,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że </a:t>
            </a:r>
            <a:r>
              <a:rPr lang="pl-PL" sz="4400" dirty="0">
                <a:solidFill>
                  <a:schemeClr val="bg1"/>
                </a:solidFill>
              </a:rPr>
              <a:t>powstaniemy </a:t>
            </a:r>
            <a:r>
              <a:rPr lang="pl-PL" sz="4400" dirty="0" smtClean="0">
                <a:solidFill>
                  <a:schemeClr val="bg1"/>
                </a:solidFill>
              </a:rPr>
              <a:t>znów,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wyznaję to, </a:t>
            </a:r>
            <a:r>
              <a:rPr lang="pl-PL" sz="4400" dirty="0">
                <a:solidFill>
                  <a:schemeClr val="bg1"/>
                </a:solidFill>
              </a:rPr>
              <a:t>wierzę w imię </a:t>
            </a:r>
            <a:r>
              <a:rPr lang="pl-PL" sz="4400" dirty="0" smtClean="0">
                <a:solidFill>
                  <a:schemeClr val="bg1"/>
                </a:solidFill>
              </a:rPr>
              <a:t>Jezus.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18424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121. Kiedy wszystko się rozpada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i lecisz prosto w dół.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pomaga słuszna rada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i potok mądrych słów.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jesteś taki mały,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że nikt nie widzi cię,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Pomyśl o tym, że jest Ktoś,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ktoś dla kogo liczysz się.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nawet jeśli boisz się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ktoś przy tobie ciągle jest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nawet jeśli mówisz 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On tak bardzo… kocha cię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12. Błogosławmy imię Pana Chwał /x4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Cały świat, w rękach jest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Pana Chwał!</a:t>
            </a:r>
          </a:p>
          <a:p>
            <a:pPr marL="0">
              <a:buNone/>
            </a:pP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Jezus Chrystus Królem Chwały jest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On Skałą jest, On Skałą jest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On Panem jest!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rodzi się zwątpienie,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	i wszystko traci sens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Twego serca ciche drżenie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	mówi: boję się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jesteś taki słaby,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	że wszystko zwala z nóg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Pomyśl o tym, że jest Ktoś,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	kto ukoi każdy ból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nawet jeśli boisz się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ktoś przy tobie ciągle jest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nawet jeśli mówisz 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jesteś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On tak bardzo… kocha cię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zgasną wszystkie światła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i nie doczekasz dnia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Pomyśl o tym, że jest Ktoś,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kto dla ciebie życie ma </a:t>
            </a:r>
            <a:br>
              <a:rPr lang="pl-PL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704234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122. </a:t>
            </a:r>
            <a:r>
              <a:rPr lang="pl-PL" sz="4400" dirty="0">
                <a:solidFill>
                  <a:schemeClr val="bg1"/>
                </a:solidFill>
              </a:rPr>
              <a:t>Nie lękaj się, bo wykupiłem cię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Wezwałem twe imię tyś mój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Choćby ojciec i matka opuścili cię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Ja, Pan, przygarnę cię znów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Słuchaj mnie: Góry mogą ustąpić,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Pagórki się zachwiać, wzgórza utonąć,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Ale miłość ma, nie odstąpi od ciebie,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Moje przymierze się nie zachwieje 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064247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123. </a:t>
            </a:r>
            <a:r>
              <a:rPr lang="pl-PL" sz="4400" dirty="0">
                <a:solidFill>
                  <a:schemeClr val="bg1"/>
                </a:solidFill>
              </a:rPr>
              <a:t>Nie ma w żadnym innym zbawienia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gdyż nie dana ludziom pod niebem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Żadnego innego imienia,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którym moglibyśmy być zbawieni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Jezus, Jezus,…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522272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1254. Nie </a:t>
            </a:r>
            <a:r>
              <a:rPr lang="pl-PL" sz="4400" dirty="0">
                <a:solidFill>
                  <a:schemeClr val="bg1"/>
                </a:solidFill>
              </a:rPr>
              <a:t>mądrość świata tego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Lecz </a:t>
            </a:r>
            <a:r>
              <a:rPr lang="pl-PL" sz="4400" dirty="0">
                <a:solidFill>
                  <a:schemeClr val="bg1"/>
                </a:solidFill>
              </a:rPr>
              <a:t>Pana ukrzyżowanego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Głosimy </a:t>
            </a:r>
            <a:r>
              <a:rPr lang="pl-PL" sz="4400" dirty="0">
                <a:solidFill>
                  <a:schemeClr val="bg1"/>
                </a:solidFill>
              </a:rPr>
              <a:t>aż przyjdzie </a:t>
            </a:r>
            <a:r>
              <a:rPr lang="pl-PL" sz="4400" dirty="0" smtClean="0">
                <a:solidFill>
                  <a:schemeClr val="bg1"/>
                </a:solidFill>
              </a:rPr>
              <a:t>znów //x2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</a:t>
            </a:r>
            <a:r>
              <a:rPr lang="pl-PL" sz="4400" dirty="0">
                <a:solidFill>
                  <a:schemeClr val="bg1"/>
                </a:solidFill>
              </a:rPr>
              <a:t>Chrystus Jezus skałą serca mego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Odsunął kamień, serce z ciała dał mi swego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By nas na nowo zrodzić - wstąpił w niebo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Aby świętego Ducha zesłać nam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Dlatego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</a:t>
            </a:r>
            <a:r>
              <a:rPr lang="pl-PL" sz="4400" dirty="0">
                <a:solidFill>
                  <a:schemeClr val="bg1"/>
                </a:solidFill>
              </a:rPr>
              <a:t>mądrość świata tego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Lecz </a:t>
            </a:r>
            <a:r>
              <a:rPr lang="pl-PL" sz="4400" dirty="0">
                <a:solidFill>
                  <a:schemeClr val="bg1"/>
                </a:solidFill>
              </a:rPr>
              <a:t>Pana ukrzyżowanego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Głosimy </a:t>
            </a:r>
            <a:r>
              <a:rPr lang="pl-PL" sz="4400" dirty="0">
                <a:solidFill>
                  <a:schemeClr val="bg1"/>
                </a:solidFill>
              </a:rPr>
              <a:t>aż przyjdzie </a:t>
            </a:r>
            <a:r>
              <a:rPr lang="pl-PL" sz="4400" dirty="0" smtClean="0">
                <a:solidFill>
                  <a:schemeClr val="bg1"/>
                </a:solidFill>
              </a:rPr>
              <a:t>znów //x2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Zbawienie </a:t>
            </a:r>
            <a:r>
              <a:rPr lang="pl-PL" sz="4400" dirty="0">
                <a:solidFill>
                  <a:schemeClr val="bg1"/>
                </a:solidFill>
              </a:rPr>
              <a:t>swoje z wiarą spożywajcie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Zrodzeni w ogniu z Ducha życiem rozgłaszajcie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Że tego któregośmy krzyżowali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Bóg wezwał z martwych i do swojej </a:t>
            </a:r>
            <a:r>
              <a:rPr lang="pl-PL" sz="4400" dirty="0" smtClean="0">
                <a:solidFill>
                  <a:schemeClr val="bg1"/>
                </a:solidFill>
              </a:rPr>
              <a:t>chwały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Wziął </a:t>
            </a:r>
            <a:r>
              <a:rPr lang="pl-PL" sz="4400" dirty="0" smtClean="0">
                <a:solidFill>
                  <a:schemeClr val="bg1"/>
                </a:solidFill>
              </a:rPr>
              <a:t>stąd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/>
          <a:lstStyle/>
          <a:p>
            <a:pPr marL="0">
              <a:buFont typeface="Arial" charset="0"/>
              <a:buNone/>
            </a:pPr>
            <a:r>
              <a:rPr lang="pl-PL" altLang="pl-PL" sz="4400" dirty="0" smtClean="0">
                <a:solidFill>
                  <a:schemeClr val="bg1"/>
                </a:solidFill>
              </a:rPr>
              <a:t>Nie mądrość świata tego</a:t>
            </a:r>
          </a:p>
          <a:p>
            <a:pPr marL="0">
              <a:buFont typeface="Arial" charset="0"/>
              <a:buNone/>
            </a:pPr>
            <a:r>
              <a:rPr lang="pl-PL" altLang="pl-PL" sz="4400" dirty="0" smtClean="0">
                <a:solidFill>
                  <a:schemeClr val="bg1"/>
                </a:solidFill>
              </a:rPr>
              <a:t>Lecz Pana ukrzyżowanego</a:t>
            </a:r>
          </a:p>
          <a:p>
            <a:pPr marL="0">
              <a:buFont typeface="Arial" charset="0"/>
              <a:buNone/>
            </a:pPr>
            <a:r>
              <a:rPr lang="pl-PL" altLang="pl-PL" sz="4400" dirty="0" smtClean="0">
                <a:solidFill>
                  <a:schemeClr val="bg1"/>
                </a:solidFill>
              </a:rPr>
              <a:t>Głosimy aż przyjdzie znów//x2</a:t>
            </a:r>
          </a:p>
          <a:p>
            <a:pPr marL="0">
              <a:buNone/>
            </a:pPr>
            <a:r>
              <a:rPr lang="pl-PL" altLang="pl-PL" sz="4400" dirty="0" smtClean="0">
                <a:solidFill>
                  <a:schemeClr val="bg1"/>
                </a:solidFill>
              </a:rPr>
              <a:t>Idźcie i głoście Syna Boga Panem!</a:t>
            </a:r>
          </a:p>
          <a:p>
            <a:pPr marL="0">
              <a:buNone/>
            </a:pPr>
            <a:r>
              <a:rPr lang="pl-PL" altLang="pl-PL" sz="4400" dirty="0" smtClean="0">
                <a:solidFill>
                  <a:schemeClr val="bg1"/>
                </a:solidFill>
              </a:rPr>
              <a:t>Krwią Jego imię wasze w niebie zapisane.</a:t>
            </a:r>
          </a:p>
          <a:p>
            <a:pPr marL="0">
              <a:buNone/>
            </a:pPr>
            <a:r>
              <a:rPr lang="pl-PL" altLang="pl-PL" sz="4400" dirty="0" smtClean="0">
                <a:solidFill>
                  <a:schemeClr val="bg1"/>
                </a:solidFill>
              </a:rPr>
              <a:t>W Jego miłości wszystkich zanurzajcie,</a:t>
            </a:r>
          </a:p>
          <a:p>
            <a:pPr marL="0">
              <a:buNone/>
            </a:pPr>
            <a:r>
              <a:rPr lang="pl-PL" altLang="pl-PL" sz="4400" dirty="0" smtClean="0">
                <a:solidFill>
                  <a:schemeClr val="bg1"/>
                </a:solidFill>
              </a:rPr>
              <a:t>Królestwa Jego: "Niechaj przyjdzie" przyzywajcie.</a:t>
            </a:r>
            <a:endParaRPr lang="en-US" alt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125. </a:t>
            </a:r>
            <a:r>
              <a:rPr lang="pl-PL" sz="4800" dirty="0">
                <a:solidFill>
                  <a:schemeClr val="bg1"/>
                </a:solidFill>
              </a:rPr>
              <a:t>Nie siłą, nie mocą naszą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Lecz mocą Ducha Świętego. </a:t>
            </a:r>
          </a:p>
          <a:p>
            <a:pPr marL="0">
              <a:buNone/>
            </a:pPr>
            <a:r>
              <a:rPr lang="pl-PL" sz="4800" dirty="0" err="1">
                <a:solidFill>
                  <a:schemeClr val="bg1"/>
                </a:solidFill>
              </a:rPr>
              <a:t>Ruah</a:t>
            </a:r>
            <a:r>
              <a:rPr lang="pl-PL" sz="4800" dirty="0">
                <a:solidFill>
                  <a:schemeClr val="bg1"/>
                </a:solidFill>
              </a:rPr>
              <a:t>, </a:t>
            </a:r>
            <a:r>
              <a:rPr lang="pl-PL" sz="4800" dirty="0" err="1">
                <a:solidFill>
                  <a:schemeClr val="bg1"/>
                </a:solidFill>
              </a:rPr>
              <a:t>Ruah</a:t>
            </a:r>
            <a:r>
              <a:rPr lang="pl-PL" sz="4800" dirty="0">
                <a:solidFill>
                  <a:schemeClr val="bg1"/>
                </a:solidFill>
              </a:rPr>
              <a:t>, </a:t>
            </a:r>
            <a:r>
              <a:rPr lang="pl-PL" sz="4800" dirty="0" err="1">
                <a:solidFill>
                  <a:schemeClr val="bg1"/>
                </a:solidFill>
              </a:rPr>
              <a:t>Ruah</a:t>
            </a:r>
            <a:r>
              <a:rPr lang="pl-PL" sz="4800" dirty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126</a:t>
            </a:r>
            <a:r>
              <a:rPr lang="pl-PL" sz="4800" dirty="0">
                <a:solidFill>
                  <a:schemeClr val="bg1"/>
                </a:solidFill>
              </a:rPr>
              <a:t>. Niech cały świat błogosławi </a:t>
            </a:r>
            <a:r>
              <a:rPr lang="pl-PL" sz="4800" dirty="0" smtClean="0">
                <a:solidFill>
                  <a:schemeClr val="bg1"/>
                </a:solidFill>
              </a:rPr>
              <a:t>Pana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I </a:t>
            </a:r>
            <a:r>
              <a:rPr lang="pl-PL" sz="4800" dirty="0">
                <a:solidFill>
                  <a:schemeClr val="bg1"/>
                </a:solidFill>
              </a:rPr>
              <a:t>wody szum daje mu </a:t>
            </a:r>
            <a:r>
              <a:rPr lang="pl-PL" sz="4800" dirty="0" smtClean="0">
                <a:solidFill>
                  <a:schemeClr val="bg1"/>
                </a:solidFill>
              </a:rPr>
              <a:t>cześć,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Błękitne </a:t>
            </a:r>
            <a:r>
              <a:rPr lang="pl-PL" sz="4800" dirty="0">
                <a:solidFill>
                  <a:schemeClr val="bg1"/>
                </a:solidFill>
              </a:rPr>
              <a:t>morza klaszczą w swe dłonie z </a:t>
            </a:r>
            <a:r>
              <a:rPr lang="pl-PL" sz="4800" dirty="0" smtClean="0">
                <a:solidFill>
                  <a:schemeClr val="bg1"/>
                </a:solidFill>
              </a:rPr>
              <a:t>nami,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Skalistych </a:t>
            </a:r>
            <a:r>
              <a:rPr lang="pl-PL" sz="4800" dirty="0">
                <a:solidFill>
                  <a:schemeClr val="bg1"/>
                </a:solidFill>
              </a:rPr>
              <a:t>gór potęga kłania </a:t>
            </a:r>
            <a:r>
              <a:rPr lang="pl-PL" sz="4800" dirty="0" smtClean="0">
                <a:solidFill>
                  <a:schemeClr val="bg1"/>
                </a:solidFill>
              </a:rPr>
              <a:t>się.</a:t>
            </a:r>
            <a:endParaRPr lang="pl-PL" sz="4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Aniołów chór błogosławi </a:t>
            </a:r>
            <a:r>
              <a:rPr lang="pl-PL" sz="4800" dirty="0" smtClean="0">
                <a:solidFill>
                  <a:schemeClr val="bg1"/>
                </a:solidFill>
              </a:rPr>
              <a:t>Pana,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I </a:t>
            </a:r>
            <a:r>
              <a:rPr lang="pl-PL" sz="4800" dirty="0">
                <a:solidFill>
                  <a:schemeClr val="bg1"/>
                </a:solidFill>
              </a:rPr>
              <a:t>dzień i noc uwielbia </a:t>
            </a:r>
            <a:r>
              <a:rPr lang="pl-PL" sz="4800" dirty="0" smtClean="0">
                <a:solidFill>
                  <a:schemeClr val="bg1"/>
                </a:solidFill>
              </a:rPr>
              <a:t>Go,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I </a:t>
            </a:r>
            <a:r>
              <a:rPr lang="pl-PL" sz="4800" dirty="0">
                <a:solidFill>
                  <a:schemeClr val="bg1"/>
                </a:solidFill>
              </a:rPr>
              <a:t>słońce też do Twoich stóp </a:t>
            </a:r>
            <a:r>
              <a:rPr lang="pl-PL" sz="4800" dirty="0" smtClean="0">
                <a:solidFill>
                  <a:schemeClr val="bg1"/>
                </a:solidFill>
              </a:rPr>
              <a:t>upada,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By </a:t>
            </a:r>
            <a:r>
              <a:rPr lang="pl-PL" sz="4800" dirty="0">
                <a:solidFill>
                  <a:schemeClr val="bg1"/>
                </a:solidFill>
              </a:rPr>
              <a:t>opromienić Twój tron, jasnością </a:t>
            </a:r>
            <a:r>
              <a:rPr lang="pl-PL" sz="4800" dirty="0" smtClean="0">
                <a:solidFill>
                  <a:schemeClr val="bg1"/>
                </a:solidFill>
              </a:rPr>
              <a:t>swą</a:t>
            </a:r>
          </a:p>
        </p:txBody>
      </p:sp>
    </p:spTree>
    <p:extLst>
      <p:ext uri="{BB962C8B-B14F-4D97-AF65-F5344CB8AC3E}">
        <p14:creationId xmlns:p14="http://schemas.microsoft.com/office/powerpoint/2010/main" val="4114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I moje serce też oddaje Tobie cześć 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Z </a:t>
            </a:r>
            <a:r>
              <a:rPr lang="pl-PL" sz="4800" dirty="0">
                <a:solidFill>
                  <a:schemeClr val="bg1"/>
                </a:solidFill>
              </a:rPr>
              <a:t>radością błogosławię Cię 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I </a:t>
            </a:r>
            <a:r>
              <a:rPr lang="pl-PL" sz="4800" dirty="0">
                <a:solidFill>
                  <a:schemeClr val="bg1"/>
                </a:solidFill>
              </a:rPr>
              <a:t>moje serce też oddaje Tobie </a:t>
            </a:r>
            <a:r>
              <a:rPr lang="pl-PL" sz="4800" dirty="0" smtClean="0">
                <a:solidFill>
                  <a:schemeClr val="bg1"/>
                </a:solidFill>
              </a:rPr>
              <a:t>cześć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Uwielbiam </a:t>
            </a:r>
            <a:r>
              <a:rPr lang="pl-PL" sz="4800" dirty="0">
                <a:solidFill>
                  <a:schemeClr val="bg1"/>
                </a:solidFill>
              </a:rPr>
              <a:t>święte imię Twe</a:t>
            </a:r>
            <a:r>
              <a:rPr lang="pl-PL" sz="48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Uwielbiam </a:t>
            </a:r>
            <a:r>
              <a:rPr lang="pl-PL" sz="4800" dirty="0">
                <a:solidFill>
                  <a:schemeClr val="bg1"/>
                </a:solidFill>
              </a:rPr>
              <a:t>święte imię Twe. </a:t>
            </a:r>
            <a:endParaRPr lang="pl-PL" sz="4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Modlitwą </a:t>
            </a:r>
            <a:r>
              <a:rPr lang="pl-PL" sz="4800" dirty="0">
                <a:solidFill>
                  <a:schemeClr val="bg1"/>
                </a:solidFill>
              </a:rPr>
              <a:t>mą błogosławię Pana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A w sercu mym nucę tę pieśń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Narody liczne idą do Ciebie Boże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By w Tobie znaleźć swój kres, tęsknoty kres.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I moje serce też oddaje Tobie cześć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Z radością błogosławię Cię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I moje serce też oddaje Tobie cześć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Uwielbiam święte imię Twe</a:t>
            </a:r>
            <a:r>
              <a:rPr lang="pl-PL" sz="4800" dirty="0" smtClean="0">
                <a:solidFill>
                  <a:schemeClr val="bg1"/>
                </a:solidFill>
              </a:rPr>
              <a:t>. /x2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I </a:t>
            </a:r>
            <a:r>
              <a:rPr lang="pl-PL" sz="4800" dirty="0">
                <a:solidFill>
                  <a:schemeClr val="bg1"/>
                </a:solidFill>
              </a:rPr>
              <a:t>cały lud modli się do Ciebie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A miłość Twa uzdrawia nas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Stajemy tu, dzieci wolności Bożej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By błogosławić Cię wciąż, po wieczny </a:t>
            </a:r>
            <a:r>
              <a:rPr lang="pl-PL" sz="4800" dirty="0" smtClean="0">
                <a:solidFill>
                  <a:schemeClr val="bg1"/>
                </a:solidFill>
              </a:rPr>
              <a:t>czas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I moje serce też oddaje Tobie cześć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Z radością błogosławię Cię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I moje serce też oddaje Tobie cześć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Uwielbiam święte imię Twe. /</a:t>
            </a:r>
            <a:r>
              <a:rPr lang="pl-PL" sz="4800" dirty="0" smtClean="0">
                <a:solidFill>
                  <a:schemeClr val="bg1"/>
                </a:solidFill>
              </a:rPr>
              <a:t>x2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127. Niech nas ogarnie łaska 			Panie Twa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Duch Twój Święty 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	niech dotknie nas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13. Bo góry mogą ustąpić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góry mogą ustąpić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pagórki się zachwiać.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Ale miłość moja, miłość moja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Nigdy nie odstąpi od Ciebie,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mówi Pan.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128</a:t>
            </a:r>
            <a:r>
              <a:rPr lang="pl-PL" sz="4400" dirty="0">
                <a:solidFill>
                  <a:schemeClr val="bg1"/>
                </a:solidFill>
              </a:rPr>
              <a:t>. Niech oblicze Twe Panie mój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Zajaśnieje nad sługą Twym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przenika mnie jego blask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129. Niech przyjmie chwałę i cześć    </a:t>
            </a:r>
            <a:r>
              <a:rPr lang="pl-PL" sz="2000" dirty="0" smtClean="0">
                <a:solidFill>
                  <a:schemeClr val="bg1"/>
                </a:solidFill>
              </a:rPr>
              <a:t>e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siedzący na tronie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Błogosławieństwo i moc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weźmie Baranek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Od wieków na wieki 	</a:t>
            </a:r>
            <a:r>
              <a:rPr lang="pl-PL" sz="2000" dirty="0" smtClean="0">
                <a:solidFill>
                  <a:schemeClr val="bg1"/>
                </a:solidFill>
              </a:rPr>
              <a:t>F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niech płynie Królowi pieśń chwały</a:t>
            </a:r>
          </a:p>
        </p:txBody>
      </p:sp>
    </p:spTree>
    <p:extLst>
      <p:ext uri="{BB962C8B-B14F-4D97-AF65-F5344CB8AC3E}">
        <p14:creationId xmlns:p14="http://schemas.microsoft.com/office/powerpoint/2010/main" val="39027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130. Niech Twój Święty Duch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dziś ogarnia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Święty przyjdź,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oczyść serce me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I niech spadnie deszcz 	Błogosławieństw Twych.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Ojcze obmyj mnie,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Duchu Święty przyjdź.</a:t>
            </a:r>
          </a:p>
        </p:txBody>
      </p:sp>
    </p:spTree>
    <p:extLst>
      <p:ext uri="{BB962C8B-B14F-4D97-AF65-F5344CB8AC3E}">
        <p14:creationId xmlns:p14="http://schemas.microsoft.com/office/powerpoint/2010/main" val="4096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130a. </a:t>
            </a:r>
            <a:r>
              <a:rPr lang="pl-PL" sz="4400" dirty="0">
                <a:solidFill>
                  <a:schemeClr val="bg1"/>
                </a:solidFill>
              </a:rPr>
              <a:t>Niech żyje Jezus 			</a:t>
            </a:r>
            <a:r>
              <a:rPr lang="pl-PL" sz="1800" dirty="0">
                <a:solidFill>
                  <a:schemeClr val="bg1"/>
                </a:solidFill>
              </a:rPr>
              <a:t>d g7 </a:t>
            </a:r>
            <a:r>
              <a:rPr lang="pl-PL" sz="4400" dirty="0">
                <a:solidFill>
                  <a:schemeClr val="bg1"/>
                </a:solidFill>
              </a:rPr>
              <a:t>	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zawsze w sercu mym		</a:t>
            </a:r>
            <a:r>
              <a:rPr lang="pl-PL" sz="1800" dirty="0">
                <a:solidFill>
                  <a:schemeClr val="bg1"/>
                </a:solidFill>
              </a:rPr>
              <a:t>F C A7 d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 zawsze, Na zawsze	</a:t>
            </a:r>
            <a:r>
              <a:rPr lang="pl-PL" sz="1800" dirty="0">
                <a:solidFill>
                  <a:schemeClr val="bg1"/>
                </a:solidFill>
              </a:rPr>
              <a:t>	d C d  C F g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 zawsze w sercu mym		</a:t>
            </a:r>
            <a:r>
              <a:rPr lang="pl-PL" sz="1800" dirty="0">
                <a:solidFill>
                  <a:schemeClr val="bg1"/>
                </a:solidFill>
              </a:rPr>
              <a:t>F B g A7 d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131. Niechaj miłość Twa,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potężna fala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Spłynie tu, przez łaski Twej zdrój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Chryste dotknij nas.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132</a:t>
            </a:r>
            <a:r>
              <a:rPr lang="pl-PL" sz="4400" dirty="0">
                <a:solidFill>
                  <a:schemeClr val="bg1"/>
                </a:solidFill>
              </a:rPr>
              <a:t>. Niechaj zstąpi Duch Twój i odnowi </a:t>
            </a:r>
            <a:r>
              <a:rPr lang="pl-PL" sz="4400" dirty="0" smtClean="0">
                <a:solidFill>
                  <a:schemeClr val="bg1"/>
                </a:solidFill>
              </a:rPr>
              <a:t>ziemię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Życiodajny spłynie deszcz na spragnione </a:t>
            </a:r>
            <a:r>
              <a:rPr lang="pl-PL" sz="4400" dirty="0" smtClean="0">
                <a:solidFill>
                  <a:schemeClr val="bg1"/>
                </a:solidFill>
              </a:rPr>
              <a:t>serce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Odnów mnie i uświęć mnie,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Uwielbienia niech popłynie pieśń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Chwała Jezusowi, który za mnie życie dał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Chwała temu, który pierwszy umiłował mnie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Jezus, tylko Jezus Panem jest.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132a. Nim świt obudzi noc dotykiem ciepłych mgieł,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Nim dzień ożywi świat, Panie przyjdź!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Wołam przyjdź! Uciesz mój wzrok spokojem jasnych barw,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Nim mnie zachwyci kwiat, Ty przyjdź! </a:t>
            </a:r>
            <a:br>
              <a:rPr lang="pl-PL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 chcę wciąż dalej iść, niewiele mogę sam,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Więc znów podnoszę głos, Panie, przyjdź!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Wołam przyjdź! i ogrzej mą oblaną lękiem twarz,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Nim znów postawię krok, Ty przyjdź!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tak poprowadź mnie przez piętra trudnych lat,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Bądź w dzień radością dnia, w nocy snem,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Pomóż mi, o Panie mój, rysować życia kształt,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Bym mógł wciąż naprzód iść, bym trwał.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133. O Jezu, cichy i pokorny,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Uczyń serce me według Serca Twego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930352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133a. O Krwi najdroższa, O Krwi odkupienia.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Napoju życia, z nieba dla nas dany!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 zdroju łaski, o ceno zbawienia,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grzechowe leczysz rany! 	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300" dirty="0" smtClean="0">
                <a:solidFill>
                  <a:schemeClr val="bg1"/>
                </a:solidFill>
              </a:rPr>
              <a:t>14. Bo jak śmierć potężna jest miłość, </a:t>
            </a:r>
          </a:p>
          <a:p>
            <a:pPr>
              <a:buNone/>
            </a:pPr>
            <a:r>
              <a:rPr lang="pl-PL" sz="4300" dirty="0" smtClean="0">
                <a:solidFill>
                  <a:schemeClr val="bg1"/>
                </a:solidFill>
              </a:rPr>
              <a:t>a zazdrość jej nieprzejednana jak </a:t>
            </a:r>
            <a:r>
              <a:rPr lang="pl-PL" sz="4300" dirty="0" err="1" smtClean="0">
                <a:solidFill>
                  <a:schemeClr val="bg1"/>
                </a:solidFill>
              </a:rPr>
              <a:t>szeol</a:t>
            </a:r>
            <a:r>
              <a:rPr lang="pl-PL" sz="43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pl-PL" sz="4300" dirty="0" smtClean="0">
                <a:solidFill>
                  <a:schemeClr val="bg1"/>
                </a:solidFill>
              </a:rPr>
              <a:t>Żar jej, to żar ognia, płomień Pański.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Wody wielkie nie zdołają ugasić miłości,</a:t>
            </a:r>
          </a:p>
          <a:p>
            <a:pPr>
              <a:buNone/>
            </a:pPr>
            <a:r>
              <a:rPr lang="pl-PL" sz="4300" dirty="0" smtClean="0">
                <a:solidFill>
                  <a:schemeClr val="bg1"/>
                </a:solidFill>
              </a:rPr>
              <a:t>nie zatopią, nie zatopią jej rzeki.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w Jezusowym kielichu zamknięta,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Abyś nas wszystkich życiem napawała,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Abyś dla świata, Krwi Boska Prześwięta,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Miłosierdzie wybłagała!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 Krwi najdroższa, przez serce przeczyste,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Gdzie Twoje źródło miałaś na tej ziemi.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Cześć Tobie </a:t>
            </a:r>
            <a:r>
              <a:rPr lang="pl-PL" sz="4400" dirty="0" err="1" smtClean="0">
                <a:solidFill>
                  <a:schemeClr val="bg1"/>
                </a:solidFill>
              </a:rPr>
              <a:t>niesiem</a:t>
            </a:r>
            <a:r>
              <a:rPr lang="pl-PL" sz="4400" dirty="0" smtClean="0">
                <a:solidFill>
                  <a:schemeClr val="bg1"/>
                </a:solidFill>
              </a:rPr>
              <a:t>, dzięki wiekuiste,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aniołami, ze świętymi.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134</a:t>
            </a:r>
            <a:r>
              <a:rPr lang="pl-PL" sz="4400" dirty="0">
                <a:solidFill>
                  <a:schemeClr val="bg1"/>
                </a:solidFill>
              </a:rPr>
              <a:t>. O Pani, ufność nasza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modlitwy Twej obronie,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Chroń nas, chroń nas, Królowo pokoju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276"/>
            <a:ext cx="91440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135</a:t>
            </a:r>
            <a:r>
              <a:rPr lang="pl-PL" sz="4000" dirty="0">
                <a:solidFill>
                  <a:schemeClr val="bg1"/>
                </a:solidFill>
              </a:rPr>
              <a:t>. O Panie Ty nam dajesz Ciało swe i Krew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Do Ciebie więc idziemy wciąż,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radosną </a:t>
            </a:r>
            <a:r>
              <a:rPr lang="pl-PL" sz="4000" dirty="0">
                <a:solidFill>
                  <a:schemeClr val="bg1"/>
                </a:solidFill>
              </a:rPr>
              <a:t>nucąc pieśń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Ty </a:t>
            </a:r>
            <a:r>
              <a:rPr lang="pl-PL" sz="4000" dirty="0">
                <a:solidFill>
                  <a:schemeClr val="bg1"/>
                </a:solidFill>
              </a:rPr>
              <a:t>jesteś Bogiem wiernym na wieczny czas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Przez </a:t>
            </a:r>
            <a:r>
              <a:rPr lang="pl-PL" sz="4000" dirty="0">
                <a:solidFill>
                  <a:schemeClr val="bg1"/>
                </a:solidFill>
              </a:rPr>
              <a:t>dar Twojego chleba, dobry Boże nasz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Rodzinę </a:t>
            </a:r>
            <a:r>
              <a:rPr lang="pl-PL" sz="4000" dirty="0">
                <a:solidFill>
                  <a:schemeClr val="bg1"/>
                </a:solidFill>
              </a:rPr>
              <a:t>bratnią czynisz z nas, miłować uczysz nas</a:t>
            </a:r>
            <a:r>
              <a:rPr lang="pl-PL" sz="40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Ty jesteś Bogiem wiernym na wieczny czas </a:t>
            </a:r>
          </a:p>
        </p:txBody>
      </p:sp>
    </p:spTree>
    <p:extLst>
      <p:ext uri="{BB962C8B-B14F-4D97-AF65-F5344CB8AC3E}">
        <p14:creationId xmlns:p14="http://schemas.microsoft.com/office/powerpoint/2010/main" val="8860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276"/>
            <a:ext cx="91440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To Twoje miłowanie dało wolność nam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Chwalimy święte imię Boga, jak uczyłeś nas</a:t>
            </a:r>
            <a:r>
              <a:rPr lang="pl-PL" sz="40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Ty jesteś Bogiem wiernym na wieczny czas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Tyś nam wyznaczył drogę, wiodącą na Twój szlak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Idziemy więc by radość nieść tam gdzie jej światu brak</a:t>
            </a:r>
            <a:r>
              <a:rPr lang="pl-PL" sz="40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Ty </a:t>
            </a:r>
            <a:r>
              <a:rPr lang="pl-PL" sz="4000" dirty="0">
                <a:solidFill>
                  <a:schemeClr val="bg1"/>
                </a:solidFill>
              </a:rPr>
              <a:t>jesteś Bogiem wiernym na wieczny czas </a:t>
            </a:r>
          </a:p>
        </p:txBody>
      </p:sp>
    </p:spTree>
    <p:extLst>
      <p:ext uri="{BB962C8B-B14F-4D97-AF65-F5344CB8AC3E}">
        <p14:creationId xmlns:p14="http://schemas.microsoft.com/office/powerpoint/2010/main" val="24472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136</a:t>
            </a:r>
            <a:r>
              <a:rPr lang="pl-PL" sz="4400" dirty="0">
                <a:solidFill>
                  <a:schemeClr val="bg1"/>
                </a:solidFill>
              </a:rPr>
              <a:t>. O Stworzycielu Duchu przyjdź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Nawiedź Dusz wiernych Tobie krąg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Niebieską łaskę zesłać racz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Sercom co dziełem są Twych rąk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Pocieszycielem jesteś </a:t>
            </a:r>
            <a:r>
              <a:rPr lang="pl-PL" sz="4400" dirty="0" err="1">
                <a:solidFill>
                  <a:schemeClr val="bg1"/>
                </a:solidFill>
              </a:rPr>
              <a:t>zwan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Najwyższego Boga dar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Tyś namaszczeniem naszych Dusz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Zdrój żywy, Miłość, Ognia żar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 darzysz łaską siedemkroć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 moc z prawicy Ojca </a:t>
            </a:r>
            <a:r>
              <a:rPr lang="pl-PL" sz="4400" dirty="0" smtClean="0">
                <a:solidFill>
                  <a:schemeClr val="bg1"/>
                </a:solidFill>
              </a:rPr>
              <a:t>masz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Przez Ojca obiecany nam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Mową wzbogacasz język nasz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Światłem rozjaśnij naszą myśl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serca nam miłość świętą wlej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wątłą słabość naszych ciał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Pokrzep stałością mocy Swej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300" dirty="0" smtClean="0">
                <a:solidFill>
                  <a:schemeClr val="bg1"/>
                </a:solidFill>
              </a:rPr>
              <a:t>Połóż mnie jak pieczęć na Twoim sercu,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pieczęć na Twym ramieniu.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jak śmierć potężna jest miłość,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zazdrość jej mocna jak otchłań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Bo jak śmierć potężna jest miłość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Nieprzyjaciela odpędź w dal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Twym pokojem obdarz wraz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w drodze za przewodem Twym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Miniemy zło co kusi nas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nam przez Ciebie Ojca znać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by i Syn poznany był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Ciebie jedno Tchnienie Dwóch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wyznajemy z wszystkich sił.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Bogu Ojcu chwała brzmi.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Synowi, który zmartwychwstał,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Temu, co pociesza nas,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hołd wieczystych płynie chwał. Amen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4582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137. Oczekuję Ciebie, Panie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mym oczekiwaniem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Uspokajasz serce moje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Uciszeniem jesteś i pokojem  mym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chcę zbyt wysoko sięgać, Panie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Patrzeć tam, gdzie pycha lśni i chwała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Chociaż tak wyniosłe ich mieszkanie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 zazdrości godny świata pałac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4582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Oczekuję Ciebie, Panie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mym oczekiwaniem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Uspokajasz serce moje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Uciszeniem jesteś i pokojem  mym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chcę, by się wywyższało serce.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czego pragnę to Twe progi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ciszy na Twym progu siedzieć będę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Cieszyć się, że jesteś moim Bogiem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4582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Oczekuję Ciebie, Panie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mym oczekiwaniem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Uspokajasz serce moje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Uciszeniem jesteś i pokojem  mym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138. Oczyść serce me,		    </a:t>
            </a:r>
            <a:r>
              <a:rPr lang="pl-PL" sz="2000" dirty="0" smtClean="0">
                <a:solidFill>
                  <a:schemeClr val="bg1"/>
                </a:solidFill>
              </a:rPr>
              <a:t>D A h e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jak złoto lśnić i jak czyste srebro.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Oczyść serce me, chcę czystego złota     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blaskiem lśnić.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piękna jest miłość Twoja, siostro ma, oblubienico.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Miłość twoja słodsza od wina,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woń olejków nad wszystkie balsamy.</a:t>
            </a:r>
          </a:p>
          <a:p>
            <a:pPr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jak śmierć potężna jest miłość 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Zstąp Ogniu, zstąp,                           </a:t>
            </a:r>
            <a:r>
              <a:rPr lang="pl-PL" sz="1900" dirty="0" smtClean="0">
                <a:solidFill>
                  <a:schemeClr val="bg1"/>
                </a:solidFill>
              </a:rPr>
              <a:t>    D G A 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Przyjdź, oczyść serce me.   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Pragnę być święty, 				</a:t>
            </a:r>
            <a:r>
              <a:rPr lang="pl-PL" sz="1800" dirty="0" smtClean="0">
                <a:solidFill>
                  <a:schemeClr val="bg1"/>
                </a:solidFill>
              </a:rPr>
              <a:t>D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Tobie oddany, Panie. </a:t>
            </a:r>
            <a:r>
              <a:rPr lang="pl-PL" sz="1800" dirty="0" smtClean="0">
                <a:solidFill>
                  <a:schemeClr val="bg1"/>
                </a:solidFill>
              </a:rPr>
              <a:t> 			D G 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zawsze być święty, Tobie,   </a:t>
            </a:r>
            <a:r>
              <a:rPr lang="pl-PL" sz="1800" dirty="0" smtClean="0">
                <a:solidFill>
                  <a:schemeClr val="bg1"/>
                </a:solidFill>
              </a:rPr>
              <a:t>      	 D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mistrzu, na zawsze oddany,  </a:t>
            </a:r>
            <a:r>
              <a:rPr lang="pl-PL" sz="1800" dirty="0" smtClean="0">
                <a:solidFill>
                  <a:schemeClr val="bg1"/>
                </a:solidFill>
              </a:rPr>
              <a:t>       	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Gotów, by służyć Ci.                    </a:t>
            </a:r>
            <a:r>
              <a:rPr lang="pl-PL" sz="1900" dirty="0" smtClean="0">
                <a:solidFill>
                  <a:schemeClr val="bg1"/>
                </a:solidFill>
              </a:rPr>
              <a:t>         </a:t>
            </a:r>
            <a:r>
              <a:rPr lang="pl-PL" sz="1800" dirty="0" smtClean="0">
                <a:solidFill>
                  <a:schemeClr val="bg1"/>
                </a:solidFill>
              </a:rPr>
              <a:t> G A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Oczyść serce me, 			</a:t>
            </a:r>
            <a:r>
              <a:rPr lang="pl-PL" sz="1800" dirty="0" smtClean="0">
                <a:solidFill>
                  <a:schemeClr val="bg1"/>
                </a:solidFill>
              </a:rPr>
              <a:t> D A h e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obmyj Swoją krwią,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spraw, bym mógł być święty.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Oczyść serce me, z najtajniejszych grzechów oczyść mnie.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Zstąp Ogniu, zstąp,                           </a:t>
            </a:r>
            <a:r>
              <a:rPr lang="pl-PL" sz="1900" dirty="0" smtClean="0">
                <a:solidFill>
                  <a:schemeClr val="bg1"/>
                </a:solidFill>
              </a:rPr>
              <a:t>    D G A 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Przyjdź, oczyść serce me.   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Pragnę być święty, 				</a:t>
            </a:r>
            <a:r>
              <a:rPr lang="pl-PL" sz="1800" dirty="0" smtClean="0">
                <a:solidFill>
                  <a:schemeClr val="bg1"/>
                </a:solidFill>
              </a:rPr>
              <a:t>D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Tobie oddany, Panie. </a:t>
            </a:r>
            <a:r>
              <a:rPr lang="pl-PL" sz="1800" dirty="0" smtClean="0">
                <a:solidFill>
                  <a:schemeClr val="bg1"/>
                </a:solidFill>
              </a:rPr>
              <a:t> 			D G 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zawsze być święty, Tobie,   </a:t>
            </a:r>
            <a:r>
              <a:rPr lang="pl-PL" sz="1800" dirty="0" smtClean="0">
                <a:solidFill>
                  <a:schemeClr val="bg1"/>
                </a:solidFill>
              </a:rPr>
              <a:t>      	 D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mistrzu, na zawsze oddany,  </a:t>
            </a:r>
            <a:r>
              <a:rPr lang="pl-PL" sz="1800" dirty="0" smtClean="0">
                <a:solidFill>
                  <a:schemeClr val="bg1"/>
                </a:solidFill>
              </a:rPr>
              <a:t>       	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Gotów, by służyć Ci.                    </a:t>
            </a:r>
            <a:r>
              <a:rPr lang="pl-PL" sz="1900" dirty="0" smtClean="0">
                <a:solidFill>
                  <a:schemeClr val="bg1"/>
                </a:solidFill>
              </a:rPr>
              <a:t>         </a:t>
            </a:r>
            <a:r>
              <a:rPr lang="pl-PL" sz="1800" dirty="0" smtClean="0">
                <a:solidFill>
                  <a:schemeClr val="bg1"/>
                </a:solidFill>
              </a:rPr>
              <a:t> G A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276"/>
            <a:ext cx="9107214" cy="6529552"/>
          </a:xfrm>
        </p:spPr>
        <p:txBody>
          <a:bodyPr>
            <a:normAutofit/>
          </a:bodyPr>
          <a:lstStyle/>
          <a:p>
            <a:pPr algn="l"/>
            <a:r>
              <a:rPr lang="pl-PL" sz="4600" dirty="0" smtClean="0">
                <a:solidFill>
                  <a:schemeClr val="bg1"/>
                </a:solidFill>
              </a:rPr>
              <a:t>139</a:t>
            </a:r>
            <a:r>
              <a:rPr lang="pl-PL" sz="4600" dirty="0">
                <a:solidFill>
                  <a:schemeClr val="bg1"/>
                </a:solidFill>
              </a:rPr>
              <a:t>. Oddaję Ci całą chwałę i </a:t>
            </a:r>
            <a:r>
              <a:rPr lang="pl-PL" sz="4600" dirty="0" smtClean="0">
                <a:solidFill>
                  <a:schemeClr val="bg1"/>
                </a:solidFill>
              </a:rPr>
              <a:t>cześć</a:t>
            </a:r>
            <a:br>
              <a:rPr lang="pl-PL" sz="4600" dirty="0" smtClean="0">
                <a:solidFill>
                  <a:schemeClr val="bg1"/>
                </a:solidFill>
              </a:rPr>
            </a:br>
            <a:r>
              <a:rPr lang="pl-PL" sz="4600" dirty="0" smtClean="0">
                <a:solidFill>
                  <a:schemeClr val="bg1"/>
                </a:solidFill>
              </a:rPr>
              <a:t>Oddaję </a:t>
            </a:r>
            <a:r>
              <a:rPr lang="pl-PL" sz="4600" dirty="0">
                <a:solidFill>
                  <a:schemeClr val="bg1"/>
                </a:solidFill>
              </a:rPr>
              <a:t>Ci całe serce me </a:t>
            </a:r>
            <a:r>
              <a:rPr lang="pl-PL" sz="4600" dirty="0" smtClean="0">
                <a:solidFill>
                  <a:schemeClr val="bg1"/>
                </a:solidFill>
              </a:rPr>
              <a:t/>
            </a:r>
            <a:br>
              <a:rPr lang="pl-PL" sz="4600" dirty="0" smtClean="0">
                <a:solidFill>
                  <a:schemeClr val="bg1"/>
                </a:solidFill>
              </a:rPr>
            </a:br>
            <a:r>
              <a:rPr lang="pl-PL" sz="4600" dirty="0" smtClean="0">
                <a:solidFill>
                  <a:schemeClr val="bg1"/>
                </a:solidFill>
              </a:rPr>
              <a:t>Święty</a:t>
            </a:r>
            <a:r>
              <a:rPr lang="pl-PL" sz="4600" dirty="0">
                <a:solidFill>
                  <a:schemeClr val="bg1"/>
                </a:solidFill>
              </a:rPr>
              <a:t>, Święty, Święty Wszechmogący Jezus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5493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276"/>
            <a:ext cx="9107214" cy="6529552"/>
          </a:xfrm>
        </p:spPr>
        <p:txBody>
          <a:bodyPr>
            <a:normAutofit fontScale="90000"/>
          </a:bodyPr>
          <a:lstStyle/>
          <a:p>
            <a:pPr algn="l"/>
            <a:r>
              <a:rPr lang="pl-PL" sz="4600" dirty="0" smtClean="0">
                <a:solidFill>
                  <a:schemeClr val="bg1"/>
                </a:solidFill>
              </a:rPr>
              <a:t>140. </a:t>
            </a:r>
            <a:r>
              <a:rPr lang="pl-PL" sz="4600" dirty="0">
                <a:solidFill>
                  <a:schemeClr val="bg1"/>
                </a:solidFill>
              </a:rPr>
              <a:t>Oddajmy cześć wiecznemu Panu Chwał </a:t>
            </a:r>
            <a:br>
              <a:rPr lang="pl-PL" sz="4600" dirty="0">
                <a:solidFill>
                  <a:schemeClr val="bg1"/>
                </a:solidFill>
              </a:rPr>
            </a:br>
            <a:r>
              <a:rPr lang="pl-PL" sz="4600" dirty="0">
                <a:solidFill>
                  <a:schemeClr val="bg1"/>
                </a:solidFill>
              </a:rPr>
              <a:t>Pokłońmy się Temu, </a:t>
            </a:r>
            <a:r>
              <a:rPr lang="pl-PL" sz="4600" dirty="0" smtClean="0">
                <a:solidFill>
                  <a:schemeClr val="bg1"/>
                </a:solidFill>
              </a:rPr>
              <a:t>który</a:t>
            </a:r>
            <a:r>
              <a:rPr lang="pl-PL" sz="4600" dirty="0">
                <a:solidFill>
                  <a:schemeClr val="bg1"/>
                </a:solidFill>
              </a:rPr>
              <a:t/>
            </a:r>
            <a:br>
              <a:rPr lang="pl-PL" sz="4600" dirty="0">
                <a:solidFill>
                  <a:schemeClr val="bg1"/>
                </a:solidFill>
              </a:rPr>
            </a:br>
            <a:r>
              <a:rPr lang="pl-PL" sz="4600" dirty="0">
                <a:solidFill>
                  <a:schemeClr val="bg1"/>
                </a:solidFill>
              </a:rPr>
              <a:t>Rozpostarł niebiosa i utwierdził ziemi krąg </a:t>
            </a:r>
            <a:br>
              <a:rPr lang="pl-PL" sz="4600" dirty="0">
                <a:solidFill>
                  <a:schemeClr val="bg1"/>
                </a:solidFill>
              </a:rPr>
            </a:br>
            <a:r>
              <a:rPr lang="pl-PL" sz="4600" dirty="0">
                <a:solidFill>
                  <a:schemeClr val="bg1"/>
                </a:solidFill>
              </a:rPr>
              <a:t>Jego chwała wznosi się ponad szczyty </a:t>
            </a:r>
            <a:r>
              <a:rPr lang="pl-PL" sz="4600" dirty="0" smtClean="0">
                <a:solidFill>
                  <a:schemeClr val="bg1"/>
                </a:solidFill>
              </a:rPr>
              <a:t>gór</a:t>
            </a:r>
            <a:r>
              <a:rPr lang="pl-PL" sz="4600" dirty="0">
                <a:solidFill>
                  <a:schemeClr val="bg1"/>
                </a:solidFill>
              </a:rPr>
              <a:t/>
            </a:r>
            <a:br>
              <a:rPr lang="pl-PL" sz="4600" dirty="0">
                <a:solidFill>
                  <a:schemeClr val="bg1"/>
                </a:solidFill>
              </a:rPr>
            </a:br>
            <a:r>
              <a:rPr lang="pl-PL" sz="4600" dirty="0">
                <a:solidFill>
                  <a:schemeClr val="bg1"/>
                </a:solidFill>
              </a:rPr>
              <a:t>Jego Łaska nad nami jest a niebo Jego tron</a:t>
            </a:r>
            <a:r>
              <a:rPr lang="pl-PL" sz="4600" dirty="0" smtClean="0">
                <a:solidFill>
                  <a:schemeClr val="bg1"/>
                </a:solidFill>
              </a:rPr>
              <a:t>.</a:t>
            </a:r>
            <a:r>
              <a:rPr lang="pl-PL" sz="4600" dirty="0">
                <a:solidFill>
                  <a:schemeClr val="bg1"/>
                </a:solidFill>
              </a:rPr>
              <a:t/>
            </a:r>
            <a:br>
              <a:rPr lang="pl-PL" sz="4600" dirty="0">
                <a:solidFill>
                  <a:schemeClr val="bg1"/>
                </a:solidFill>
              </a:rPr>
            </a:br>
            <a:r>
              <a:rPr lang="pl-PL" sz="4600" dirty="0">
                <a:solidFill>
                  <a:schemeClr val="bg1"/>
                </a:solidFill>
              </a:rPr>
              <a:t>Bóg to nasz Pan i tylko On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166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pl-PL" sz="4800" dirty="0" smtClean="0">
                <a:solidFill>
                  <a:schemeClr val="bg1"/>
                </a:solidFill>
              </a:rPr>
              <a:t>							</a:t>
            </a:r>
            <a:r>
              <a:rPr lang="pl-PL" sz="1800" dirty="0" smtClean="0">
                <a:solidFill>
                  <a:schemeClr val="bg1"/>
                </a:solidFill>
              </a:rPr>
              <a:t>D h fis G  D fis G D</a:t>
            </a: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141. Odebrałeś mi każde słowo i gest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Mogę tylko patrzeć i kochać Cię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Więc milczę i kocham			</a:t>
            </a:r>
            <a:r>
              <a:rPr lang="pl-PL" sz="1800" dirty="0" smtClean="0">
                <a:solidFill>
                  <a:schemeClr val="bg1"/>
                </a:solidFill>
              </a:rPr>
              <a:t>e D</a:t>
            </a: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Patrzę i kocham				</a:t>
            </a:r>
            <a:r>
              <a:rPr lang="pl-PL" sz="1800" dirty="0" smtClean="0">
                <a:solidFill>
                  <a:schemeClr val="bg1"/>
                </a:solidFill>
              </a:rPr>
              <a:t>e D</a:t>
            </a: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Widzę i kocham Cię			</a:t>
            </a:r>
            <a:r>
              <a:rPr lang="pl-PL" sz="1800" dirty="0" smtClean="0">
                <a:solidFill>
                  <a:schemeClr val="bg1"/>
                </a:solidFill>
              </a:rPr>
              <a:t>fis G D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962674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bg1"/>
                </a:solidFill>
              </a:rPr>
              <a:t>							D h fis G  D fis G D </a:t>
            </a: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Odebrałeś mi każde słowo i gest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Mogę tylko patrzeć i pragnąć Cię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/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Więc milczę i pragnę			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Patrzę i pragnę				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Widzę i pragnę Cię</a:t>
            </a:r>
            <a:r>
              <a:rPr lang="pl-PL" sz="4800" dirty="0" smtClean="0">
                <a:solidFill>
                  <a:schemeClr val="bg1"/>
                </a:solidFill>
              </a:rPr>
              <a:t>			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Kim jest ta, co się wyłania z pustyni,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wśród słupów dymu.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Owiana wonią mirry i kadzidła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wszelkich wonności.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jak śmierć potężna jest miłość …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746650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bg1"/>
                </a:solidFill>
              </a:rPr>
              <a:t>							D h fis G  D fis G D</a:t>
            </a:r>
            <a:r>
              <a:rPr lang="pl-PL" sz="4800" dirty="0" smtClean="0">
                <a:solidFill>
                  <a:schemeClr val="bg1"/>
                </a:solidFill>
              </a:rPr>
              <a:t>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Odebrałeś mi każde słowo i gest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Mogę tylko patrzeć i wielbić Cię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/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Więc milczę i wielbię		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Patrzę i wielbię				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Widzę i wielbię Cię			</a:t>
            </a:r>
            <a:endParaRPr lang="pl-PL" sz="4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l"/>
            <a:r>
              <a:rPr lang="pl-PL" sz="4300" dirty="0" smtClean="0">
                <a:solidFill>
                  <a:schemeClr val="bg1"/>
                </a:solidFill>
              </a:rPr>
              <a:t>Więc milczę i kocham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Patrzę i pragnę</a:t>
            </a:r>
            <a:br>
              <a:rPr lang="pl-PL" sz="4300" dirty="0" smtClean="0">
                <a:solidFill>
                  <a:schemeClr val="bg1"/>
                </a:solidFill>
              </a:rPr>
            </a:br>
            <a:r>
              <a:rPr lang="pl-PL" sz="4300" dirty="0" smtClean="0">
                <a:solidFill>
                  <a:schemeClr val="bg1"/>
                </a:solidFill>
              </a:rPr>
              <a:t>Widzę i wielbię Cię</a:t>
            </a:r>
            <a:endParaRPr lang="pl-PL" sz="4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142. Ofiaruję Tobie Panie mój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całe życie me, cały jestem Twój,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aż na wieki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Oto moje serce przecież wiesz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miłością mą jedyną jest.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143. </a:t>
            </a:r>
            <a:r>
              <a:rPr lang="pl-PL" sz="4400" dirty="0">
                <a:solidFill>
                  <a:schemeClr val="bg1"/>
                </a:solidFill>
              </a:rPr>
              <a:t>Ogłaszamy Królestwo Boże w nas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Ogłaszamy Królestwo Boże w nas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Wśród nas jest – wśród nas jest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Wśród nas jest – wśród nas jest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Głusi znów słyszą, niewidomi widzą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Zmarli powstają by żyć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Ubogim </a:t>
            </a:r>
            <a:r>
              <a:rPr lang="pl-PL" sz="4400" dirty="0">
                <a:solidFill>
                  <a:schemeClr val="bg1"/>
                </a:solidFill>
              </a:rPr>
              <a:t>głosimy tę Dobrą Nowinę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 jest Królem. Amen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144. </a:t>
            </a:r>
            <a:r>
              <a:rPr lang="pl-PL" sz="4400" dirty="0">
                <a:solidFill>
                  <a:schemeClr val="bg1"/>
                </a:solidFill>
              </a:rPr>
              <a:t>Ojcze Ty kochasz mnie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 dlatego, że jestem dobry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Ale dlatego, że jestem dzieckiem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Twoim dzieckiem.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145. Okaż Swoją moc, niech objawi się Królestwo Twoje			</a:t>
            </a:r>
            <a:r>
              <a:rPr lang="pl-PL" sz="2000" dirty="0" smtClean="0">
                <a:solidFill>
                  <a:schemeClr val="bg1"/>
                </a:solidFill>
              </a:rPr>
              <a:t>G  C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Słowo prawdy Twej niech rozsławi Boże Święte Imię Twe 		</a:t>
            </a:r>
            <a:r>
              <a:rPr lang="pl-PL" sz="2000" dirty="0" smtClean="0">
                <a:solidFill>
                  <a:schemeClr val="bg1"/>
                </a:solidFill>
              </a:rPr>
              <a:t>G CDGG7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Wielkie są dzieła Twe Boże nasz 	</a:t>
            </a:r>
            <a:r>
              <a:rPr lang="pl-PL" sz="2000" dirty="0" smtClean="0">
                <a:solidFill>
                  <a:schemeClr val="bg1"/>
                </a:solidFill>
              </a:rPr>
              <a:t>C D h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Znów objaw się wśród nas	</a:t>
            </a:r>
            <a:r>
              <a:rPr lang="pl-PL" sz="2000" dirty="0" smtClean="0">
                <a:solidFill>
                  <a:schemeClr val="bg1"/>
                </a:solidFill>
              </a:rPr>
              <a:t>C e a A7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Okaż Swoją moc o Panie okaż znów </a:t>
            </a:r>
          </a:p>
          <a:p>
            <a:pPr marL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							GCDG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Okaż Swoją moc, niech Twój Kościół zerwie się do czynu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Przepędź wszelki strach,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Daj skosztować mocy przyszłych wieków dziś.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My, Twój lud chcemy słuchać Cię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służyć z całych sił.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Okaż swoją moc, wyzwalaj ludzi dziś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146. On jest Drogą, On jest Prawdą, Światłem, Życiem, Jezus Panem jest!</a:t>
            </a:r>
          </a:p>
          <a:p>
            <a:pPr marL="0">
              <a:buNone/>
            </a:pPr>
            <a:r>
              <a:rPr lang="pl-PL" sz="4400" dirty="0" err="1" smtClean="0">
                <a:solidFill>
                  <a:schemeClr val="bg1"/>
                </a:solidFill>
              </a:rPr>
              <a:t>A….Alleluja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147. On jest moim życiem, On jest moją siłą. On jest mą nadzieją,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mój Pan.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Wielbić Cię chcę życiem mym,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Wielbić Cię chcę pieśnią mą,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Ze wszystkich mych sił,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Uwielbiać Cię chcę,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Moja nadzieja to Ty!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691548"/>
      </p:ext>
    </p:extLst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148</a:t>
            </a:r>
            <a:r>
              <a:rPr lang="pl-PL" sz="4400" dirty="0">
                <a:solidFill>
                  <a:schemeClr val="bg1"/>
                </a:solidFill>
              </a:rPr>
              <a:t>. On odpuszcza każdy mój grzech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miłosierny </a:t>
            </a:r>
            <a:r>
              <a:rPr lang="pl-PL" sz="4400" dirty="0">
                <a:solidFill>
                  <a:schemeClr val="bg1"/>
                </a:solidFill>
              </a:rPr>
              <a:t>jest.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Każdy </a:t>
            </a:r>
            <a:r>
              <a:rPr lang="pl-PL" sz="4400" dirty="0">
                <a:solidFill>
                  <a:schemeClr val="bg1"/>
                </a:solidFill>
              </a:rPr>
              <a:t>smutek zamienia w </a:t>
            </a:r>
            <a:r>
              <a:rPr lang="pl-PL" sz="4400" dirty="0" smtClean="0">
                <a:solidFill>
                  <a:schemeClr val="bg1"/>
                </a:solidFill>
              </a:rPr>
              <a:t>śmiech zna </a:t>
            </a:r>
            <a:r>
              <a:rPr lang="pl-PL" sz="4400" dirty="0">
                <a:solidFill>
                  <a:schemeClr val="bg1"/>
                </a:solidFill>
              </a:rPr>
              <a:t>liczbę moich łez.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Twoje święte Ciało i Krew otwiera mi oczy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Widzę </a:t>
            </a:r>
            <a:r>
              <a:rPr lang="pl-PL" sz="4400" dirty="0">
                <a:solidFill>
                  <a:schemeClr val="bg1"/>
                </a:solidFill>
              </a:rPr>
              <a:t>uśmiech łagodny Twój, teraz i tu.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Odnawiasz </a:t>
            </a:r>
            <a:r>
              <a:rPr lang="pl-PL" sz="4400" dirty="0">
                <a:solidFill>
                  <a:schemeClr val="bg1"/>
                </a:solidFill>
              </a:rPr>
              <a:t>moje siły jak orła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</a:t>
            </a:r>
            <a:r>
              <a:rPr lang="pl-PL" sz="4400" dirty="0">
                <a:solidFill>
                  <a:schemeClr val="bg1"/>
                </a:solidFill>
              </a:rPr>
              <a:t>młodego orła do lotu porywasz mnie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Odnawiasz </a:t>
            </a:r>
            <a:r>
              <a:rPr lang="pl-PL" sz="4400" dirty="0">
                <a:solidFill>
                  <a:schemeClr val="bg1"/>
                </a:solidFill>
              </a:rPr>
              <a:t>moje siły od nowa,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dajesz </a:t>
            </a:r>
            <a:r>
              <a:rPr lang="pl-PL" sz="4400" dirty="0">
                <a:solidFill>
                  <a:schemeClr val="bg1"/>
                </a:solidFill>
              </a:rPr>
              <a:t>mi moc i podnosisz mnie! 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Twoja chwała zstępuje, Twoja chwała ogarnia nas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Twoją miłość przyjmuję. Teraz jest łaski czas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Twoja chwała zstępuje, Twoja chwała uwalnia nas.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 obecny wśród nas, Twoją miłość przyjmuję.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tu</a:t>
            </a:r>
          </a:p>
        </p:txBody>
      </p:sp>
    </p:spTree>
    <p:extLst>
      <p:ext uri="{BB962C8B-B14F-4D97-AF65-F5344CB8AC3E}">
        <p14:creationId xmlns:p14="http://schemas.microsoft.com/office/powerpoint/2010/main" val="24065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</a:t>
            </a:r>
            <a:r>
              <a:rPr lang="pl-PL" sz="4400" dirty="0">
                <a:solidFill>
                  <a:schemeClr val="bg1"/>
                </a:solidFill>
              </a:rPr>
              <a:t>z choroby uzdrawia mnie – tak potężny jest.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Każdą ciemność rozjaśnić chce nadzieją zmienia mnie.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Twoje święte Słowo i Krzyż wskazują mi drogę.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Zmartwychwstałeś i żyjesz dziś, teraz i tu.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Odnawiasz moje siły jak orła,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jak młodego orła do lotu porywasz mnie.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Odnawiasz moje siły od nowa,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dajesz mi moc i podnosisz mnie! </a:t>
            </a:r>
          </a:p>
        </p:txBody>
      </p:sp>
    </p:spTree>
    <p:extLst>
      <p:ext uri="{BB962C8B-B14F-4D97-AF65-F5344CB8AC3E}">
        <p14:creationId xmlns:p14="http://schemas.microsoft.com/office/powerpoint/2010/main" val="3224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Twoja chwała zstępuje, Twoja chwała ogarnia nas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Twoją miłość przyjmuję. Teraz jest łaski czas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Twoja chwała zstępuje, Twoja chwała uwalnia nas.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 obecny wśród nas, Twoją miłość przyjmuję.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tu</a:t>
            </a:r>
          </a:p>
        </p:txBody>
      </p:sp>
    </p:spTree>
    <p:extLst>
      <p:ext uri="{BB962C8B-B14F-4D97-AF65-F5344CB8AC3E}">
        <p14:creationId xmlns:p14="http://schemas.microsoft.com/office/powerpoint/2010/main" val="24303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15. Boże </a:t>
            </a:r>
            <a:r>
              <a:rPr lang="pl-PL" sz="3800" dirty="0">
                <a:solidFill>
                  <a:schemeClr val="bg1"/>
                </a:solidFill>
              </a:rPr>
              <a:t>Ojcze chcę wywyższać Cię dziś, /x2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Boże Ojcze chcę wywyższać Cię dziś. 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Jam </a:t>
            </a:r>
            <a:r>
              <a:rPr lang="pl-PL" sz="3800" dirty="0">
                <a:solidFill>
                  <a:schemeClr val="bg1"/>
                </a:solidFill>
              </a:rPr>
              <a:t>jest Twoim dziełem, </a:t>
            </a:r>
            <a:endParaRPr lang="pl-PL" sz="3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co </a:t>
            </a:r>
            <a:r>
              <a:rPr lang="pl-PL" sz="3800" dirty="0">
                <a:solidFill>
                  <a:schemeClr val="bg1"/>
                </a:solidFill>
              </a:rPr>
              <a:t>złe we mnie przemień </a:t>
            </a:r>
            <a:endParaRPr lang="pl-PL" sz="3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Boże </a:t>
            </a:r>
            <a:r>
              <a:rPr lang="pl-PL" sz="3800" dirty="0">
                <a:solidFill>
                  <a:schemeClr val="bg1"/>
                </a:solidFill>
              </a:rPr>
              <a:t>ojcze chcę wywyższać Cię dziś. 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	Boży </a:t>
            </a:r>
            <a:r>
              <a:rPr lang="pl-PL" sz="3800" dirty="0">
                <a:solidFill>
                  <a:schemeClr val="bg1"/>
                </a:solidFill>
              </a:rPr>
              <a:t>Synu chcę uwielbiać Cię dziś /x2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	Za </a:t>
            </a:r>
            <a:r>
              <a:rPr lang="pl-PL" sz="3800" dirty="0">
                <a:solidFill>
                  <a:schemeClr val="bg1"/>
                </a:solidFill>
              </a:rPr>
              <a:t>śmierć Twoją, Panie, </a:t>
            </a:r>
            <a:endParaRPr lang="pl-PL" sz="3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	za </a:t>
            </a:r>
            <a:r>
              <a:rPr lang="pl-PL" sz="3800" dirty="0">
                <a:solidFill>
                  <a:schemeClr val="bg1"/>
                </a:solidFill>
              </a:rPr>
              <a:t>Twe zmartwychwstanie.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	Boży </a:t>
            </a:r>
            <a:r>
              <a:rPr lang="pl-PL" sz="3800" dirty="0">
                <a:solidFill>
                  <a:schemeClr val="bg1"/>
                </a:solidFill>
              </a:rPr>
              <a:t>Synu chcę uwielbiać Cię dziś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Uwielbiam</a:t>
            </a:r>
            <a:r>
              <a:rPr lang="pl-PL" sz="4400" dirty="0">
                <a:solidFill>
                  <a:schemeClr val="bg1"/>
                </a:solidFill>
              </a:rPr>
              <a:t>, nie zapominam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228600" indent="-571500">
              <a:buFontTx/>
              <a:buChar char="-"/>
            </a:pPr>
            <a:r>
              <a:rPr lang="pl-PL" sz="4400" dirty="0" smtClean="0">
                <a:solidFill>
                  <a:schemeClr val="bg1"/>
                </a:solidFill>
              </a:rPr>
              <a:t>tyle </a:t>
            </a:r>
            <a:r>
              <a:rPr lang="pl-PL" sz="4400" dirty="0">
                <a:solidFill>
                  <a:schemeClr val="bg1"/>
                </a:solidFill>
              </a:rPr>
              <a:t>dajesz mi codziennie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Uwielbiam, nie zapominam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- </a:t>
            </a:r>
            <a:r>
              <a:rPr lang="pl-PL" sz="4400" dirty="0">
                <a:solidFill>
                  <a:schemeClr val="bg1"/>
                </a:solidFill>
              </a:rPr>
              <a:t>tyle dajesz mi swej łaski.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Twoja chwała zstępuje, Twoja chwała ogarnia nas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Twoją miłość przyjmuję. Teraz jest łaski czas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Ty, obecny wśród nas, Twoja chwała zstępuje, Twoja chwała uwalnia nas.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Ty obecny wśród nas, Twoją miłość przyjmuję.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tu</a:t>
            </a:r>
          </a:p>
        </p:txBody>
      </p:sp>
    </p:spTree>
    <p:extLst>
      <p:ext uri="{BB962C8B-B14F-4D97-AF65-F5344CB8AC3E}">
        <p14:creationId xmlns:p14="http://schemas.microsoft.com/office/powerpoint/2010/main" val="7559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21083"/>
      </p:ext>
    </p:extLst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149. </a:t>
            </a:r>
            <a:r>
              <a:rPr lang="pl-PL" sz="4400" dirty="0">
                <a:solidFill>
                  <a:schemeClr val="bg1"/>
                </a:solidFill>
              </a:rPr>
              <a:t>Oto jest dzień, który dał nam Pan!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Weselmy się i radujmy się w nim!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Alleluja, alleluja!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Ty, który mieszkasz w chmurze pełnej ognia,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Ty, który siedzisz na tronie z szafirów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Istot tajemnych otoczony chórem,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Boże chwały wielkiej.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Ty, co zamykasz cały wszechświat w </a:t>
            </a:r>
            <a:r>
              <a:rPr lang="pl-PL" sz="4400" dirty="0" smtClean="0">
                <a:solidFill>
                  <a:schemeClr val="bg1"/>
                </a:solidFill>
              </a:rPr>
              <a:t>dłoni, Czynisz </a:t>
            </a:r>
            <a:r>
              <a:rPr lang="pl-PL" sz="4400" dirty="0">
                <a:solidFill>
                  <a:schemeClr val="bg1"/>
                </a:solidFill>
              </a:rPr>
              <a:t>z obłoków posłuszne rydwany,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Jako swych posłów Ty kierujesz wichry,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Boże Stworzycielu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Oto jest dzień…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Aby pojednać grzesznych ludzi z Tobą,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Dałeś nam Syna, co stał się człowiekiem,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Nim okazałeś głębię Swej miłości,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Boże Odkupienia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Oto jest dzień…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Tobie, Najwyższy pełen majestatu,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Razem z Twym Synem i Duchem płomiennym,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Sława niech będzie, cześć i dziękczynienie,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Boże zawsze wierny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Oto jest dzień…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149a. Oto Pan Bóg przyjdzie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rzeszą świętych </a:t>
            </a:r>
            <a:r>
              <a:rPr lang="pl-PL" sz="4400" dirty="0" err="1" smtClean="0">
                <a:solidFill>
                  <a:schemeClr val="bg1"/>
                </a:solidFill>
              </a:rPr>
              <a:t>k'nam</a:t>
            </a:r>
            <a:r>
              <a:rPr lang="pl-PL" sz="4400" dirty="0" smtClean="0">
                <a:solidFill>
                  <a:schemeClr val="bg1"/>
                </a:solidFill>
              </a:rPr>
              <a:t> przybędzie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Wielka światłość w dzień ów będzie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Alleluja, </a:t>
            </a:r>
            <a:r>
              <a:rPr lang="pl-PL" sz="4400" dirty="0" err="1" smtClean="0">
                <a:solidFill>
                  <a:schemeClr val="bg1"/>
                </a:solidFill>
              </a:rPr>
              <a:t>Alleluja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8600" y="3048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150. Otwieramy nasze serca 		</a:t>
            </a:r>
            <a:r>
              <a:rPr lang="pl-PL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</a:t>
            </a:r>
            <a:r>
              <a:rPr lang="pl-PL" sz="44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pl-PL" sz="4400" dirty="0" smtClean="0">
                <a:ea typeface="Calibri" pitchFamily="34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Wyciągamy nasze dłonie 			</a:t>
            </a:r>
            <a:r>
              <a:rPr lang="pl-PL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D</a:t>
            </a: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 czekamy z utęsknieniem 			</a:t>
            </a:r>
            <a:r>
              <a:rPr lang="pl-PL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Otwórz Panie bramy nieba </a:t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Udziel swoich błogosławieństw </a:t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Niech spływają na nas tak jak deszcz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solidFill>
                <a:schemeClr val="bg1"/>
              </a:solidFill>
              <a:ea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4400" dirty="0" smtClean="0">
                <a:solidFill>
                  <a:schemeClr val="bg1"/>
                </a:solidFill>
                <a:ea typeface="Calibri" pitchFamily="34" charset="0"/>
              </a:rPr>
              <a:t>Ho-o-o-o-o  o-o-o  o-o-sanna</a:t>
            </a:r>
            <a:r>
              <a:rPr lang="pl-PL" sz="4400" dirty="0" smtClean="0">
                <a:solidFill>
                  <a:schemeClr val="bg1"/>
                </a:solidFill>
              </a:rPr>
              <a:t>  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EA (D)E  (ADE)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solidFill>
                <a:schemeClr val="bg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4400" i="1" dirty="0" err="1" smtClean="0">
                <a:solidFill>
                  <a:schemeClr val="bg1"/>
                </a:solidFill>
              </a:rPr>
              <a:t>Kumbayah</a:t>
            </a:r>
            <a:r>
              <a:rPr lang="pl-PL" sz="4400" i="1" dirty="0" smtClean="0">
                <a:solidFill>
                  <a:schemeClr val="bg1"/>
                </a:solidFill>
              </a:rPr>
              <a:t> my Lord, </a:t>
            </a:r>
            <a:r>
              <a:rPr lang="pl-PL" sz="4400" i="1" dirty="0" err="1" smtClean="0">
                <a:solidFill>
                  <a:schemeClr val="bg1"/>
                </a:solidFill>
              </a:rPr>
              <a:t>Kumbayah</a:t>
            </a:r>
            <a:r>
              <a:rPr lang="pl-PL" sz="4400" dirty="0" smtClean="0">
                <a:solidFill>
                  <a:schemeClr val="bg1"/>
                </a:solidFill>
              </a:rPr>
              <a:t>	 </a:t>
            </a:r>
            <a:r>
              <a:rPr lang="pl-PL" sz="2000" dirty="0" smtClean="0">
                <a:solidFill>
                  <a:schemeClr val="bg1"/>
                </a:solidFill>
              </a:rPr>
              <a:t>E A E  </a:t>
            </a:r>
            <a:r>
              <a:rPr lang="pl-PL" sz="2000" dirty="0" err="1" smtClean="0">
                <a:solidFill>
                  <a:schemeClr val="bg1"/>
                </a:solidFill>
              </a:rPr>
              <a:t>E</a:t>
            </a:r>
            <a:r>
              <a:rPr lang="pl-PL" sz="2000" dirty="0" smtClean="0">
                <a:solidFill>
                  <a:schemeClr val="bg1"/>
                </a:solidFill>
              </a:rPr>
              <a:t> D E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Duchu Święty racz napełnić dziś mnie.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Duchu Święty racz napełnić dziś mnie.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Bądź </a:t>
            </a:r>
            <a:r>
              <a:rPr lang="pl-PL" sz="4100" dirty="0">
                <a:solidFill>
                  <a:schemeClr val="bg1"/>
                </a:solidFill>
              </a:rPr>
              <a:t>ze mną i kieruj, doprowadź do celu.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Duchu Święty racz napełnić dziś mnie.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151. Otwórz me oczy, chcę widzieć Jezusa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być bliżej Niego i kochać goręcej.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Otwórz me uszy i naucz mnie słuchać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Otwórz me oczy chcę widzieć Jezusa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			</a:t>
            </a:r>
            <a:r>
              <a:rPr lang="pl-PL" sz="1800" dirty="0" smtClean="0">
                <a:solidFill>
                  <a:schemeClr val="bg1"/>
                </a:solidFill>
              </a:rPr>
              <a:t>(D7) e A D fis h e A D D7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152. Otwórz me oczy, o Panie,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Otwórz me oczy i serce.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widzieć Ciebie.   </a:t>
            </a:r>
            <a:r>
              <a:rPr lang="pl-PL" dirty="0" smtClean="0">
                <a:solidFill>
                  <a:schemeClr val="bg1"/>
                </a:solidFill>
              </a:rPr>
              <a:t>/x2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Wywyższonego widzieć chcę,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Ujrzeć Ciebie w blasku Twej chwały.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Wylej swą miłość i moc,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 śpiewam: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Święty, </a:t>
            </a:r>
            <a:r>
              <a:rPr lang="pl-PL" sz="4400" dirty="0" err="1" smtClean="0">
                <a:solidFill>
                  <a:schemeClr val="bg1"/>
                </a:solidFill>
              </a:rPr>
              <a:t>Święty</a:t>
            </a:r>
            <a:r>
              <a:rPr lang="pl-PL" sz="4400" dirty="0" smtClean="0">
                <a:solidFill>
                  <a:schemeClr val="bg1"/>
                </a:solidFill>
              </a:rPr>
              <a:t>, </a:t>
            </a:r>
            <a:r>
              <a:rPr lang="pl-PL" sz="4400" dirty="0" err="1" smtClean="0">
                <a:solidFill>
                  <a:schemeClr val="bg1"/>
                </a:solidFill>
              </a:rPr>
              <a:t>Święty</a:t>
            </a:r>
            <a:r>
              <a:rPr lang="pl-PL" sz="4400" dirty="0" smtClean="0">
                <a:solidFill>
                  <a:schemeClr val="bg1"/>
                </a:solidFill>
              </a:rPr>
              <a:t>        </a:t>
            </a:r>
            <a:r>
              <a:rPr lang="pl-PL" dirty="0" smtClean="0">
                <a:solidFill>
                  <a:schemeClr val="bg1"/>
                </a:solidFill>
              </a:rPr>
              <a:t>/x3</a:t>
            </a: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widzieć Ciebie.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153. O wychwalajcie Go wszystkie narody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wysławiajcie Go wszystkie ludy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łaskawość na nami potężna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jego wierność trwa na wieki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 alleluja, alleluja!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153a. Pan dobry jest	 		</a:t>
            </a:r>
            <a:r>
              <a:rPr lang="pl-PL" sz="1600" dirty="0" smtClean="0">
                <a:solidFill>
                  <a:schemeClr val="bg1"/>
                </a:solidFill>
              </a:rPr>
              <a:t>D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dobry jest			</a:t>
            </a:r>
            <a:r>
              <a:rPr lang="pl-PL" sz="1800" dirty="0" smtClean="0">
                <a:solidFill>
                  <a:schemeClr val="bg1"/>
                </a:solidFill>
              </a:rPr>
              <a:t> h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Błogosławiony mąż, który ufa Mu  </a:t>
            </a:r>
            <a:r>
              <a:rPr lang="pl-PL" sz="1800" dirty="0" smtClean="0">
                <a:solidFill>
                  <a:schemeClr val="bg1"/>
                </a:solidFill>
              </a:rPr>
              <a:t>e G e A7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dobry jest		</a:t>
            </a:r>
            <a:r>
              <a:rPr lang="pl-PL" sz="1800" dirty="0" smtClean="0">
                <a:solidFill>
                  <a:schemeClr val="bg1"/>
                </a:solidFill>
              </a:rPr>
              <a:t>	 D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dobry jest		</a:t>
            </a:r>
            <a:r>
              <a:rPr lang="pl-PL" sz="1800" dirty="0" smtClean="0">
                <a:solidFill>
                  <a:schemeClr val="bg1"/>
                </a:solidFill>
              </a:rPr>
              <a:t>	 h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Skosztuj i zobacz że Pan dobry jest</a:t>
            </a:r>
            <a:r>
              <a:rPr lang="pl-PL" sz="1800" dirty="0" smtClean="0">
                <a:solidFill>
                  <a:schemeClr val="bg1"/>
                </a:solidFill>
              </a:rPr>
              <a:t> G A7 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153b. Pan jest mocą swojego ludu,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Pieśnią moją jest Pan.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Moja tarcza i moja moc,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jest mym Bogiem, nie jestem sam,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Nim moja siła, nie jestem sam.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154. Pan jest Pasterzem moim,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Niczego mi nie braknie,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Na zielonych niwach pasie mnie.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Nad spokojne wody mnie prowadzi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duszę mą pokrzepia,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wiedzie mnie ścieżkami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Sprawiedliwości Swojej.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Choćbym nawet szedł ciemną doliną,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Zła się nie ulęknę, boś Ty ze mną,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Laska Twoja i kij Twój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	pocieszają.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155. Pan jest Pasterzem moim,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Niczego mi nie braknie,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Na </a:t>
            </a:r>
            <a:r>
              <a:rPr lang="pl-PL" sz="4400" dirty="0">
                <a:solidFill>
                  <a:schemeClr val="bg1"/>
                </a:solidFill>
              </a:rPr>
              <a:t>niwach zielonych pasie </a:t>
            </a:r>
            <a:r>
              <a:rPr lang="pl-PL" sz="4400" dirty="0" smtClean="0">
                <a:solidFill>
                  <a:schemeClr val="bg1"/>
                </a:solidFill>
              </a:rPr>
              <a:t>mnie.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Nad spokojne wody </a:t>
            </a:r>
            <a:r>
              <a:rPr lang="pl-PL" sz="4400" dirty="0">
                <a:solidFill>
                  <a:schemeClr val="bg1"/>
                </a:solidFill>
              </a:rPr>
              <a:t>prowadzi mnie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156. </a:t>
            </a:r>
            <a:r>
              <a:rPr lang="pl-PL" sz="4100" dirty="0">
                <a:solidFill>
                  <a:schemeClr val="bg1"/>
                </a:solidFill>
              </a:rPr>
              <a:t>Pan jest wśród nas, prawdziwie jest wśród nas.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Pan jest wśród nas, widzę Go.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Kto zmartwychwstał i króluje?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Jezus</a:t>
            </a:r>
            <a:r>
              <a:rPr lang="pl-PL" sz="4100" dirty="0">
                <a:solidFill>
                  <a:schemeClr val="bg1"/>
                </a:solidFill>
              </a:rPr>
              <a:t>! Jezus!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Kto jest tutaj, by nas zbawić?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Jezus</a:t>
            </a:r>
            <a:r>
              <a:rPr lang="pl-PL" sz="4100" dirty="0">
                <a:solidFill>
                  <a:schemeClr val="bg1"/>
                </a:solidFill>
              </a:rPr>
              <a:t>! Jezus!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Pan zmartwychwstały, cudowny nasz przyjaciel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Chrystus, Emmanuel tutaj jest.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 algn="r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C F</a:t>
            </a:r>
            <a:r>
              <a:rPr lang="pl-PL" sz="2000" baseline="30000" dirty="0" smtClean="0">
                <a:solidFill>
                  <a:schemeClr val="bg1"/>
                </a:solidFill>
              </a:rPr>
              <a:t>9</a:t>
            </a:r>
            <a:r>
              <a:rPr lang="pl-PL" sz="2000" dirty="0" smtClean="0">
                <a:solidFill>
                  <a:schemeClr val="bg1"/>
                </a:solidFill>
              </a:rPr>
              <a:t> a</a:t>
            </a:r>
            <a:r>
              <a:rPr lang="pl-PL" sz="2000" baseline="30000" dirty="0" smtClean="0">
                <a:solidFill>
                  <a:schemeClr val="bg1"/>
                </a:solidFill>
              </a:rPr>
              <a:t>7</a:t>
            </a:r>
            <a:r>
              <a:rPr lang="pl-PL" sz="2000" dirty="0" smtClean="0">
                <a:solidFill>
                  <a:schemeClr val="bg1"/>
                </a:solidFill>
              </a:rPr>
              <a:t> 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157 Pan mnie strzeże, Pan mnie strzeże 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Czuwa nade mną Bóg,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jest moim cieniem.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Czuwa nade mną Bóg  /x3  …mój Bóg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Chcę z Tobą chodzić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po wszystkich mych drogach,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Prowadź mnie w mocy swej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abym nie upadł.</a:t>
            </a:r>
          </a:p>
        </p:txBody>
      </p:sp>
    </p:spTree>
    <p:extLst>
      <p:ext uri="{BB962C8B-B14F-4D97-AF65-F5344CB8AC3E}">
        <p14:creationId xmlns:p14="http://schemas.microsoft.com/office/powerpoint/2010/main" val="644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C F</a:t>
            </a:r>
            <a:r>
              <a:rPr lang="pl-PL" sz="2000" baseline="30000" dirty="0" smtClean="0">
                <a:solidFill>
                  <a:schemeClr val="bg1"/>
                </a:solidFill>
              </a:rPr>
              <a:t>9</a:t>
            </a:r>
            <a:r>
              <a:rPr lang="pl-PL" sz="2000" dirty="0" smtClean="0">
                <a:solidFill>
                  <a:schemeClr val="bg1"/>
                </a:solidFill>
              </a:rPr>
              <a:t> a</a:t>
            </a:r>
            <a:r>
              <a:rPr lang="pl-PL" sz="2000" baseline="30000" dirty="0" smtClean="0">
                <a:solidFill>
                  <a:schemeClr val="bg1"/>
                </a:solidFill>
              </a:rPr>
              <a:t>7</a:t>
            </a:r>
            <a:r>
              <a:rPr lang="pl-PL" sz="2000" dirty="0" smtClean="0">
                <a:solidFill>
                  <a:schemeClr val="bg1"/>
                </a:solidFill>
              </a:rPr>
              <a:t> 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mnie strzeże, Pan mnie strzeże 	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Czuwa nade mną Bóg,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jest moim cieniem.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Czuwa nade mną Bóg  /x3  …mój Bóg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 boję się,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wchodzę w noc ciemną bez lęku, 	Dobrze to wiem,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 jesteś ze mną.</a:t>
            </a:r>
          </a:p>
        </p:txBody>
      </p:sp>
    </p:spTree>
    <p:extLst>
      <p:ext uri="{BB962C8B-B14F-4D97-AF65-F5344CB8AC3E}">
        <p14:creationId xmlns:p14="http://schemas.microsoft.com/office/powerpoint/2010/main" val="2195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1"/>
          <p:cNvSpPr>
            <a:spLocks noChangeArrowheads="1"/>
          </p:cNvSpPr>
          <p:nvPr/>
        </p:nvSpPr>
        <p:spPr bwMode="auto">
          <a:xfrm>
            <a:off x="304800" y="436057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3.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Alleluja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Alleluja!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Zakr</a:t>
            </a:r>
            <a:r>
              <a:rPr lang="pl-PL" sz="4000" dirty="0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ó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lował Wszechmocny nasz Bóg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				2x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Alleluja, Święty, </a:t>
            </a:r>
            <a:r>
              <a:rPr kumimoji="0" lang="pl-PL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Święty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!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Jesteś Panem wszechmocnym!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Baranek godzien jest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Baranek godzien jest!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Jesteś Święty!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16. Boże Twa łaska nad nami jest, 	</a:t>
            </a:r>
            <a:r>
              <a:rPr lang="pl-PL" sz="1800" dirty="0" smtClean="0">
                <a:solidFill>
                  <a:schemeClr val="bg1"/>
                </a:solidFill>
              </a:rPr>
              <a:t>D A G</a:t>
            </a: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Twoja miłość przychodzi wciąż,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Działasz w mocy pośród nas, 	</a:t>
            </a:r>
            <a:r>
              <a:rPr lang="pl-PL" sz="1800" dirty="0" smtClean="0">
                <a:solidFill>
                  <a:schemeClr val="bg1"/>
                </a:solidFill>
              </a:rPr>
              <a:t>e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Przenikasz serca, gładzisz grzech. </a:t>
            </a:r>
            <a:r>
              <a:rPr lang="pl-PL" sz="1800" dirty="0" smtClean="0">
                <a:solidFill>
                  <a:schemeClr val="bg1"/>
                </a:solidFill>
              </a:rPr>
              <a:t>e G DG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     	My chcemy więcej Ciebie, </a:t>
            </a:r>
            <a:r>
              <a:rPr lang="pl-PL" sz="1800" dirty="0" smtClean="0">
                <a:solidFill>
                  <a:schemeClr val="bg1"/>
                </a:solidFill>
              </a:rPr>
              <a:t>DGA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Więcej łaski Twej  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Pragniemy więcej mocy,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Więcej miłości Twojej.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C F</a:t>
            </a:r>
            <a:r>
              <a:rPr lang="pl-PL" sz="2000" baseline="30000" dirty="0" smtClean="0">
                <a:solidFill>
                  <a:schemeClr val="bg1"/>
                </a:solidFill>
              </a:rPr>
              <a:t>9</a:t>
            </a:r>
            <a:r>
              <a:rPr lang="pl-PL" sz="2000" dirty="0" smtClean="0">
                <a:solidFill>
                  <a:schemeClr val="bg1"/>
                </a:solidFill>
              </a:rPr>
              <a:t> a</a:t>
            </a:r>
            <a:r>
              <a:rPr lang="pl-PL" sz="2000" baseline="30000" dirty="0" smtClean="0">
                <a:solidFill>
                  <a:schemeClr val="bg1"/>
                </a:solidFill>
              </a:rPr>
              <a:t>7</a:t>
            </a:r>
            <a:r>
              <a:rPr lang="pl-PL" sz="2000" dirty="0" smtClean="0">
                <a:solidFill>
                  <a:schemeClr val="bg1"/>
                </a:solidFill>
              </a:rPr>
              <a:t> 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 mnie strzeże, Pan mnie strzeże 	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Czuwa nade mną Bóg,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jest moim cieniem.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Czuwa nade mną Bóg  /x3  …mój Bóg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Jak </a:t>
            </a:r>
            <a:r>
              <a:rPr lang="pl-PL" sz="4400" dirty="0" err="1" smtClean="0">
                <a:solidFill>
                  <a:schemeClr val="bg1"/>
                </a:solidFill>
              </a:rPr>
              <a:t>Henoch</a:t>
            </a:r>
            <a:r>
              <a:rPr lang="pl-PL" sz="4400" dirty="0" smtClean="0">
                <a:solidFill>
                  <a:schemeClr val="bg1"/>
                </a:solidFill>
              </a:rPr>
              <a:t>, Panie, z Tobą chodzić 	chciał, tak z Tobą chodzić chcę.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Jak Paweł wszystkie kroki Tobie 	dał, tak ja oddaję kroki swe.</a:t>
            </a:r>
          </a:p>
        </p:txBody>
      </p:sp>
    </p:spTree>
    <p:extLst>
      <p:ext uri="{BB962C8B-B14F-4D97-AF65-F5344CB8AC3E}">
        <p14:creationId xmlns:p14="http://schemas.microsoft.com/office/powerpoint/2010/main" val="41410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158. </a:t>
            </a:r>
            <a:r>
              <a:rPr lang="pl-PL" sz="4400" dirty="0">
                <a:solidFill>
                  <a:schemeClr val="bg1"/>
                </a:solidFill>
              </a:rPr>
              <a:t>Pan wywyższony, nasz Król wywyższony w</a:t>
            </a:r>
            <a:r>
              <a:rPr lang="pl-PL" sz="4400" dirty="0" smtClean="0">
                <a:solidFill>
                  <a:schemeClr val="bg1"/>
                </a:solidFill>
              </a:rPr>
              <a:t>śród </a:t>
            </a:r>
            <a:r>
              <a:rPr lang="pl-PL" sz="4400" dirty="0">
                <a:solidFill>
                  <a:schemeClr val="bg1"/>
                </a:solidFill>
              </a:rPr>
              <a:t>chwał,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</a:t>
            </a:r>
            <a:r>
              <a:rPr lang="pl-PL" sz="4400" dirty="0" smtClean="0">
                <a:solidFill>
                  <a:schemeClr val="bg1"/>
                </a:solidFill>
              </a:rPr>
              <a:t>wielbiajmy Go.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 Wywyższony, nasz Król wywyższony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Oddajmy Jemu cześć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Królem jest Pan, Jego łaska na wieki trwa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Niebo i ziemia radują się Jego </a:t>
            </a:r>
            <a:r>
              <a:rPr lang="pl-PL" sz="4400" dirty="0" smtClean="0">
                <a:solidFill>
                  <a:schemeClr val="bg1"/>
                </a:solidFill>
              </a:rPr>
              <a:t>Imieniem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 </a:t>
            </a:r>
            <a:r>
              <a:rPr lang="pl-PL" sz="4400" dirty="0" smtClean="0">
                <a:solidFill>
                  <a:schemeClr val="bg1"/>
                </a:solidFill>
              </a:rPr>
              <a:t>wywyższony, nasz </a:t>
            </a:r>
            <a:r>
              <a:rPr lang="pl-PL" sz="4400" dirty="0">
                <a:solidFill>
                  <a:schemeClr val="bg1"/>
                </a:solidFill>
              </a:rPr>
              <a:t>Król wywyższony wśród chwał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159. Panie Jesteś Królem mojego serca     </a:t>
            </a:r>
            <a:r>
              <a:rPr lang="pl-PL" sz="2000" dirty="0" smtClean="0">
                <a:solidFill>
                  <a:schemeClr val="bg1"/>
                </a:solidFill>
              </a:rPr>
              <a:t>								</a:t>
            </a:r>
            <a:r>
              <a:rPr lang="pl-PL" sz="1800" dirty="0" smtClean="0">
                <a:solidFill>
                  <a:schemeClr val="bg1"/>
                </a:solidFill>
              </a:rPr>
              <a:t>D D7+ fis7 Fis0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dotykasz delikatnie 			</a:t>
            </a:r>
            <a:r>
              <a:rPr lang="pl-PL" sz="1800" dirty="0" smtClean="0">
                <a:solidFill>
                  <a:schemeClr val="bg1"/>
                </a:solidFill>
              </a:rPr>
              <a:t>G 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leczysz miłością swą .   			</a:t>
            </a:r>
            <a:r>
              <a:rPr lang="pl-PL" sz="1800" dirty="0" smtClean="0">
                <a:solidFill>
                  <a:schemeClr val="bg1"/>
                </a:solidFill>
              </a:rPr>
              <a:t>G7+ 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160. Panie mój przychodzę dziś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Serce me skruszone </a:t>
            </a:r>
            <a:r>
              <a:rPr lang="pl-PL" sz="4400" dirty="0" err="1" smtClean="0">
                <a:solidFill>
                  <a:schemeClr val="bg1"/>
                </a:solidFill>
              </a:rPr>
              <a:t>przyjm</a:t>
            </a:r>
            <a:r>
              <a:rPr lang="pl-PL" sz="4400" dirty="0">
                <a:solidFill>
                  <a:schemeClr val="bg1"/>
                </a:solidFill>
              </a:rPr>
              <a:t>,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>
                <a:solidFill>
                  <a:schemeClr val="bg1"/>
                </a:solidFill>
              </a:rPr>
              <a:t>s</a:t>
            </a:r>
            <a:r>
              <a:rPr lang="pl-PL" sz="4400" dirty="0" smtClean="0">
                <a:solidFill>
                  <a:schemeClr val="bg1"/>
                </a:solidFill>
              </a:rPr>
              <a:t>kłaniam się przed świętym tronem Twym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Wznoszę ręce moje wzwyż, miłość mą wyznaję 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Uwielbiam Ciebie w duchu,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Uwielbiam w prawdzie Cię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Życie me oddaję Tobie uświęć je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161. Panie mój cóż Ci oddać mogę									</a:t>
            </a:r>
            <a:r>
              <a:rPr lang="pl-PL" sz="1800" dirty="0" smtClean="0">
                <a:solidFill>
                  <a:schemeClr val="bg1"/>
                </a:solidFill>
              </a:rPr>
              <a:t>D7+ fis h Fis0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 bezmiar niezliczonych łask        </a:t>
            </a:r>
            <a:r>
              <a:rPr lang="pl-PL" sz="1900" dirty="0" smtClean="0">
                <a:solidFill>
                  <a:schemeClr val="bg1"/>
                </a:solidFill>
              </a:rPr>
              <a:t>  G7+ A7+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każdy dzień sławić będę Cię,         </a:t>
            </a:r>
            <a:r>
              <a:rPr lang="pl-PL" sz="1900" dirty="0" smtClean="0">
                <a:solidFill>
                  <a:schemeClr val="bg1"/>
                </a:solidFill>
              </a:rPr>
              <a:t>fis h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Wielbić Cię Alleluja.	          </a:t>
            </a:r>
            <a:r>
              <a:rPr lang="pl-PL" sz="1700" dirty="0" smtClean="0">
                <a:solidFill>
                  <a:schemeClr val="bg1"/>
                </a:solidFill>
              </a:rPr>
              <a:t> 	   Fis0 G7+A7+ D7+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Gdy wyznaję nędzę swą,	 </a:t>
            </a:r>
            <a:r>
              <a:rPr lang="pl-PL" sz="1700" dirty="0" smtClean="0">
                <a:solidFill>
                  <a:schemeClr val="bg1"/>
                </a:solidFill>
              </a:rPr>
              <a:t>  h fis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Jak Ojciec słuchasz mnie,	  </a:t>
            </a:r>
            <a:r>
              <a:rPr lang="pl-PL" sz="1700" dirty="0" smtClean="0">
                <a:solidFill>
                  <a:schemeClr val="bg1"/>
                </a:solidFill>
              </a:rPr>
              <a:t> G7+A7+ D7+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Gdy lęk śmierci mnie ogarnia,  </a:t>
            </a:r>
            <a:r>
              <a:rPr lang="pl-PL" sz="1600" dirty="0" smtClean="0">
                <a:solidFill>
                  <a:schemeClr val="bg1"/>
                </a:solidFill>
              </a:rPr>
              <a:t>h fis E7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 umacniasz mnie.	  </a:t>
            </a:r>
            <a:r>
              <a:rPr lang="pl-PL" sz="1800" dirty="0" smtClean="0">
                <a:solidFill>
                  <a:schemeClr val="bg1"/>
                </a:solidFill>
              </a:rPr>
              <a:t> fis G A7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mój cóż Ci oddać mogę	</a:t>
            </a:r>
            <a:r>
              <a:rPr lang="pl-PL" sz="1800" dirty="0" smtClean="0">
                <a:solidFill>
                  <a:schemeClr val="bg1"/>
                </a:solidFill>
              </a:rPr>
              <a:t>D7+ fis h Fis0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 bezmiar niezliczonych łask        </a:t>
            </a:r>
            <a:r>
              <a:rPr lang="pl-PL" sz="1900" dirty="0" smtClean="0">
                <a:solidFill>
                  <a:schemeClr val="bg1"/>
                </a:solidFill>
              </a:rPr>
              <a:t>  G7+ A7+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każdy dzień sławić będę Cię,         </a:t>
            </a:r>
            <a:r>
              <a:rPr lang="pl-PL" sz="1900" dirty="0" smtClean="0">
                <a:solidFill>
                  <a:schemeClr val="bg1"/>
                </a:solidFill>
              </a:rPr>
              <a:t>fis h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Wielbić Cię Alleluja.	          </a:t>
            </a:r>
            <a:r>
              <a:rPr lang="pl-PL" sz="1700" dirty="0" smtClean="0">
                <a:solidFill>
                  <a:schemeClr val="bg1"/>
                </a:solidFill>
              </a:rPr>
              <a:t> 	   Fis0 G7+A7+ D7+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Błogosławię Imię Twe, 	 </a:t>
            </a:r>
            <a:r>
              <a:rPr lang="pl-PL" sz="1700" dirty="0" smtClean="0">
                <a:solidFill>
                  <a:schemeClr val="bg1"/>
                </a:solidFill>
              </a:rPr>
              <a:t>  h fis h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I sławię dobroć Twą, 	  </a:t>
            </a:r>
            <a:r>
              <a:rPr lang="pl-PL" sz="1700" dirty="0" smtClean="0">
                <a:solidFill>
                  <a:schemeClr val="bg1"/>
                </a:solidFill>
              </a:rPr>
              <a:t> G7+A7+ D7+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Wiem, że dojdę drogą Twoją  </a:t>
            </a:r>
            <a:r>
              <a:rPr lang="pl-PL" sz="1600" dirty="0" smtClean="0">
                <a:solidFill>
                  <a:schemeClr val="bg1"/>
                </a:solidFill>
              </a:rPr>
              <a:t>h fis E7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 W święty Ojca dom. 	  </a:t>
            </a:r>
            <a:r>
              <a:rPr lang="pl-PL" sz="1800" dirty="0" smtClean="0">
                <a:solidFill>
                  <a:schemeClr val="bg1"/>
                </a:solidFill>
              </a:rPr>
              <a:t> fis G A7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162. Panie nasz o Panie </a:t>
            </a:r>
            <a:r>
              <a:rPr lang="pl-PL" sz="4400" dirty="0" smtClean="0">
                <a:solidFill>
                  <a:schemeClr val="bg1"/>
                </a:solidFill>
              </a:rPr>
              <a:t>nasz, jak </a:t>
            </a:r>
            <a:r>
              <a:rPr lang="pl-PL" sz="4400" dirty="0">
                <a:solidFill>
                  <a:schemeClr val="bg1"/>
                </a:solidFill>
              </a:rPr>
              <a:t>przedziwne Twe </a:t>
            </a:r>
            <a:r>
              <a:rPr lang="pl-PL" sz="4400" dirty="0" smtClean="0">
                <a:solidFill>
                  <a:schemeClr val="bg1"/>
                </a:solidFill>
              </a:rPr>
              <a:t>Imię.  Cała </a:t>
            </a:r>
            <a:r>
              <a:rPr lang="pl-PL" sz="4400" dirty="0">
                <a:solidFill>
                  <a:schemeClr val="bg1"/>
                </a:solidFill>
              </a:rPr>
              <a:t>ziemia, cały świat Twą potęgę zna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Małe </a:t>
            </a:r>
            <a:r>
              <a:rPr lang="pl-PL" sz="4400" dirty="0">
                <a:solidFill>
                  <a:schemeClr val="bg1"/>
                </a:solidFill>
              </a:rPr>
              <a:t>dzieci wielbią </a:t>
            </a:r>
            <a:r>
              <a:rPr lang="pl-PL" sz="4400" dirty="0" smtClean="0">
                <a:solidFill>
                  <a:schemeClr val="bg1"/>
                </a:solidFill>
              </a:rPr>
              <a:t>Cię Twoim </a:t>
            </a:r>
            <a:r>
              <a:rPr lang="pl-PL" sz="4400" dirty="0">
                <a:solidFill>
                  <a:schemeClr val="bg1"/>
                </a:solidFill>
              </a:rPr>
              <a:t>wrogom na </a:t>
            </a:r>
            <a:r>
              <a:rPr lang="pl-PL" sz="4400" dirty="0" smtClean="0">
                <a:solidFill>
                  <a:schemeClr val="bg1"/>
                </a:solidFill>
              </a:rPr>
              <a:t>przekór. Twój </a:t>
            </a:r>
            <a:r>
              <a:rPr lang="pl-PL" sz="4400" dirty="0">
                <a:solidFill>
                  <a:schemeClr val="bg1"/>
                </a:solidFill>
              </a:rPr>
              <a:t>majestat wznosi się nad niebiosa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Patrzę </a:t>
            </a:r>
            <a:r>
              <a:rPr lang="pl-PL" sz="4400" dirty="0">
                <a:solidFill>
                  <a:schemeClr val="bg1"/>
                </a:solidFill>
              </a:rPr>
              <a:t>na niebo rąk Twoich </a:t>
            </a:r>
            <a:r>
              <a:rPr lang="pl-PL" sz="4400" dirty="0" smtClean="0">
                <a:solidFill>
                  <a:schemeClr val="bg1"/>
                </a:solidFill>
              </a:rPr>
              <a:t>dzieło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Księżyc i gwiazdy, które stworzyłeś sam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Czymże jest człowiek, że o nim pamiętasz?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Czym Syn Człowieczy, że w opiece go masz</a:t>
            </a:r>
            <a:r>
              <a:rPr lang="pl-PL" sz="440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8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</a:t>
            </a:r>
            <a:r>
              <a:rPr lang="pl-PL" sz="4400" dirty="0">
                <a:solidFill>
                  <a:schemeClr val="bg1"/>
                </a:solidFill>
              </a:rPr>
              <a:t>nasz o Panie </a:t>
            </a:r>
            <a:r>
              <a:rPr lang="pl-PL" sz="4400" dirty="0" smtClean="0">
                <a:solidFill>
                  <a:schemeClr val="bg1"/>
                </a:solidFill>
              </a:rPr>
              <a:t>nasz, jak </a:t>
            </a:r>
            <a:r>
              <a:rPr lang="pl-PL" sz="4400" dirty="0">
                <a:solidFill>
                  <a:schemeClr val="bg1"/>
                </a:solidFill>
              </a:rPr>
              <a:t>przedziwne Twe </a:t>
            </a:r>
            <a:r>
              <a:rPr lang="pl-PL" sz="4400" dirty="0" smtClean="0">
                <a:solidFill>
                  <a:schemeClr val="bg1"/>
                </a:solidFill>
              </a:rPr>
              <a:t>Imię.  Cała </a:t>
            </a:r>
            <a:r>
              <a:rPr lang="pl-PL" sz="4400" dirty="0">
                <a:solidFill>
                  <a:schemeClr val="bg1"/>
                </a:solidFill>
              </a:rPr>
              <a:t>ziemia, cały świat Twą potęgę zna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Małe </a:t>
            </a:r>
            <a:r>
              <a:rPr lang="pl-PL" sz="4400" dirty="0">
                <a:solidFill>
                  <a:schemeClr val="bg1"/>
                </a:solidFill>
              </a:rPr>
              <a:t>dzieci wielbią </a:t>
            </a:r>
            <a:r>
              <a:rPr lang="pl-PL" sz="4400" dirty="0" smtClean="0">
                <a:solidFill>
                  <a:schemeClr val="bg1"/>
                </a:solidFill>
              </a:rPr>
              <a:t>Cię Twoim </a:t>
            </a:r>
            <a:r>
              <a:rPr lang="pl-PL" sz="4400" dirty="0">
                <a:solidFill>
                  <a:schemeClr val="bg1"/>
                </a:solidFill>
              </a:rPr>
              <a:t>wrogom na </a:t>
            </a:r>
            <a:r>
              <a:rPr lang="pl-PL" sz="4400" dirty="0" smtClean="0">
                <a:solidFill>
                  <a:schemeClr val="bg1"/>
                </a:solidFill>
              </a:rPr>
              <a:t>przekór. Twój </a:t>
            </a:r>
            <a:r>
              <a:rPr lang="pl-PL" sz="4400" dirty="0">
                <a:solidFill>
                  <a:schemeClr val="bg1"/>
                </a:solidFill>
              </a:rPr>
              <a:t>majestat wznosi się nad niebiosa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Niewiele mniejsi od istot niebieskich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Wszystko złożyłeś pod stopy nam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Gdzie nasza chwała? Gdzie dostojeństwo?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Co z zaufaniem, którym darzy nas Pan?</a:t>
            </a:r>
          </a:p>
        </p:txBody>
      </p:sp>
    </p:spTree>
    <p:extLst>
      <p:ext uri="{BB962C8B-B14F-4D97-AF65-F5344CB8AC3E}">
        <p14:creationId xmlns:p14="http://schemas.microsoft.com/office/powerpoint/2010/main" val="14940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163</a:t>
            </a:r>
            <a:r>
              <a:rPr lang="pl-PL" sz="4400" dirty="0">
                <a:solidFill>
                  <a:schemeClr val="bg1"/>
                </a:solidFill>
              </a:rPr>
              <a:t>. Panie nie jestem godzien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abyś </a:t>
            </a:r>
            <a:r>
              <a:rPr lang="pl-PL" sz="4400" dirty="0">
                <a:solidFill>
                  <a:schemeClr val="bg1"/>
                </a:solidFill>
              </a:rPr>
              <a:t>przyszedł do mnie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Ale </a:t>
            </a:r>
            <a:r>
              <a:rPr lang="pl-PL" sz="4400" dirty="0">
                <a:solidFill>
                  <a:schemeClr val="bg1"/>
                </a:solidFill>
              </a:rPr>
              <a:t>powiedz tylko słowo i uzdrów duszę moją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164. Panie pragnienia ludzkich serc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zaspokoisz sam,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Chlebie Żywy Zbawco nasz, Pszeniczny Darze przyjdź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pasterz woła owce swe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znają jego głos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Tak  wzywasz nas rodzinę swą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 Tobą chcemy iść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pragnienia ludzkich serc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zaspokoisz sam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Chlebie Żywy Zbawco nasz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Pszeniczny Darze przyjdź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radością więc śpiewamy Ci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Ten dziękczynienia hymn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Godnymi czynisz dzisiaj nas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Niebieski dzielić chleb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17. </a:t>
            </a:r>
            <a:r>
              <a:rPr lang="pl-PL" sz="4400" dirty="0" smtClean="0">
                <a:solidFill>
                  <a:schemeClr val="bg1"/>
                </a:solidFill>
              </a:rPr>
              <a:t>Budujcie </a:t>
            </a:r>
            <a:r>
              <a:rPr lang="pl-PL" sz="4400" dirty="0">
                <a:solidFill>
                  <a:schemeClr val="bg1"/>
                </a:solidFill>
              </a:rPr>
              <a:t>drogę, budujcie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Panu przygotujcie ją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Swe ścieżki przed Nim prostujcie; niech przyjdzie, niech nie zwleka, bo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Całe stworzenie z upragnieniem do Niego woła: </a:t>
            </a:r>
            <a:r>
              <a:rPr lang="pl-PL" sz="4400" dirty="0" smtClean="0">
                <a:solidFill>
                  <a:schemeClr val="bg1"/>
                </a:solidFill>
              </a:rPr>
              <a:t>„</a:t>
            </a:r>
            <a:r>
              <a:rPr lang="pl-PL" sz="4400" dirty="0">
                <a:solidFill>
                  <a:schemeClr val="bg1"/>
                </a:solidFill>
              </a:rPr>
              <a:t>Przyjdź, Panie Jezu, by wzbudzić w nas </a:t>
            </a:r>
            <a:r>
              <a:rPr lang="pl-PL" sz="4400" dirty="0" smtClean="0">
                <a:solidFill>
                  <a:schemeClr val="bg1"/>
                </a:solidFill>
              </a:rPr>
              <a:t>synów </a:t>
            </a:r>
            <a:r>
              <a:rPr lang="pl-PL" sz="4400" dirty="0">
                <a:solidFill>
                  <a:schemeClr val="bg1"/>
                </a:solidFill>
              </a:rPr>
              <a:t>Boga!” </a:t>
            </a:r>
            <a:r>
              <a:rPr lang="pl-PL" sz="4400" dirty="0" smtClean="0">
                <a:solidFill>
                  <a:schemeClr val="bg1"/>
                </a:solidFill>
              </a:rPr>
              <a:t> /x2 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</a:t>
            </a:r>
            <a:r>
              <a:rPr lang="pl-PL" sz="4400" dirty="0">
                <a:solidFill>
                  <a:schemeClr val="bg1"/>
                </a:solidFill>
              </a:rPr>
              <a:t>, przyjdź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pragnienia ludzkich serc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zaspokoisz sam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Chlebie Żywy Zbawco nasz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Pszeniczny Darze przyjdź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Ty, Panie, dajesz siebie nam,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 naszym życiem być.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braciom służyć, naucz,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miłością prawdą żyć.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pragnienia ludzkich serc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zaspokoisz sam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Chlebie Żywy Zbawco nasz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Pszeniczny Darze przyjdź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165. Panie światło miłości Twej świeci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Pośród wszelkiej ciemności świeci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Oświeć nas Jezu – światłości świata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Wyzwól prawdę, którą przynosisz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Oświeć mnie, oświeć mnie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Świeć, Jezu, świeć,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chwałą Ojca napełnij ziemię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Płoń, Duchu, płoń,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sercach ogień złóż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Płyń, Rzeko, płyń 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zalej łaską narody całe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Ślij słowo Twe,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Światłość niech stanie się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Panie, wchodzę w Twą obecność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Cień ustąpił przed Twoim blaskiem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Dzięki Krwi Twojej żyje w światłości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Badaj mnie, wypal, pochłoń ciemności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Oświeć mnie, oświeć mnie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Świeć, Jezu, świeć,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chwałą Ojca napełnij ziemię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Płoń, Duchu, płoń,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sercach ogień złóż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Płyń, Rzeko, płyń 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zalej łaską narody całe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Ślij słowo Twe,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Światłość niech stanie się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166. Panie Twój tron wznosi się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Nad wszystkie ziemie świata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najwyższy Panie mój, Królu mój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Wywyższamy Cię , wywyższamy Cię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Wywyższamy Cię, Boże nasz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</a:t>
            </a:r>
            <a:r>
              <a:rPr lang="pl-PL" sz="4400" dirty="0">
                <a:solidFill>
                  <a:schemeClr val="bg1"/>
                </a:solidFill>
              </a:rPr>
              <a:t>śmierci odtąd nie będzie; krzyk </a:t>
            </a:r>
            <a:r>
              <a:rPr lang="pl-PL" sz="4400" dirty="0" smtClean="0">
                <a:solidFill>
                  <a:schemeClr val="bg1"/>
                </a:solidFill>
              </a:rPr>
              <a:t>ucichnie; skończy </a:t>
            </a:r>
            <a:r>
              <a:rPr lang="pl-PL" sz="4400" dirty="0">
                <a:solidFill>
                  <a:schemeClr val="bg1"/>
                </a:solidFill>
              </a:rPr>
              <a:t>się płacz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gdy Obiecany </a:t>
            </a:r>
            <a:r>
              <a:rPr lang="pl-PL" sz="4400" dirty="0" smtClean="0">
                <a:solidFill>
                  <a:schemeClr val="bg1"/>
                </a:solidFill>
              </a:rPr>
              <a:t>przybędzie, by </a:t>
            </a:r>
            <a:r>
              <a:rPr lang="pl-PL" sz="4400" dirty="0">
                <a:solidFill>
                  <a:schemeClr val="bg1"/>
                </a:solidFill>
              </a:rPr>
              <a:t>we wszystkich wszystkim się stać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Całe stworzenie z upragnieniem niech przeto woła: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„Przyjdź, Panie Jezu, by wzbudzić w nas synów Boga</a:t>
            </a:r>
            <a:r>
              <a:rPr lang="pl-PL" sz="4400" dirty="0" smtClean="0">
                <a:solidFill>
                  <a:schemeClr val="bg1"/>
                </a:solidFill>
              </a:rPr>
              <a:t>!” /x2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Panie, przyjdź</a:t>
            </a:r>
            <a:r>
              <a:rPr lang="pl-PL" sz="4400" dirty="0" smtClean="0">
                <a:solidFill>
                  <a:schemeClr val="bg1"/>
                </a:solidFill>
              </a:rPr>
              <a:t>!”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167. Panie wejdź, zamieszkaj w nas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Ty, dar życia masz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przyjdź, umocnij nas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byśmy wytrwali w miłości Twej.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168. Panie wielbię Cię śpiewam Tobie pieśń błogosławię imię Twe		</a:t>
            </a:r>
            <a:r>
              <a:rPr lang="pl-PL" sz="1600" dirty="0" smtClean="0">
                <a:solidFill>
                  <a:schemeClr val="bg1"/>
                </a:solidFill>
              </a:rPr>
              <a:t>C d e F 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Jedynym Królem Tyś godnym chwały i czci, Tyś mój Bóg, mój Król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Tylko Ty nadajesz życiu sens		</a:t>
            </a:r>
            <a:r>
              <a:rPr lang="pl-PL" sz="1800" dirty="0" smtClean="0">
                <a:solidFill>
                  <a:schemeClr val="bg1"/>
                </a:solidFill>
              </a:rPr>
              <a:t>e a d 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Tylko Ty przywracasz ślepym wzrok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Tylko Ty dajesz pokój mi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Tylko Ty przy mnie jesteś wciąż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mój Bóg mój Król		</a:t>
            </a:r>
            <a:r>
              <a:rPr lang="pl-PL" sz="1800" dirty="0" smtClean="0">
                <a:solidFill>
                  <a:schemeClr val="bg1"/>
                </a:solidFill>
              </a:rPr>
              <a:t>	d e F G C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169. </a:t>
            </a:r>
            <a:r>
              <a:rPr lang="pl-PL" sz="4000" dirty="0">
                <a:solidFill>
                  <a:schemeClr val="bg1"/>
                </a:solidFill>
              </a:rPr>
              <a:t>Panu chwała i cześć, g</a:t>
            </a:r>
            <a:r>
              <a:rPr lang="pl-PL" sz="4000" dirty="0" smtClean="0">
                <a:solidFill>
                  <a:schemeClr val="bg1"/>
                </a:solidFill>
              </a:rPr>
              <a:t>łosimy </a:t>
            </a:r>
            <a:r>
              <a:rPr lang="pl-PL" sz="4000" dirty="0">
                <a:solidFill>
                  <a:schemeClr val="bg1"/>
                </a:solidFill>
              </a:rPr>
              <a:t>chwałę i </a:t>
            </a:r>
            <a:r>
              <a:rPr lang="pl-PL" sz="4000" dirty="0" smtClean="0">
                <a:solidFill>
                  <a:schemeClr val="bg1"/>
                </a:solidFill>
              </a:rPr>
              <a:t>cześć. Panu </a:t>
            </a:r>
            <a:r>
              <a:rPr lang="pl-PL" sz="4000" dirty="0">
                <a:solidFill>
                  <a:schemeClr val="bg1"/>
                </a:solidFill>
              </a:rPr>
              <a:t>chwała i cześć, potężnym Bogiem </a:t>
            </a:r>
            <a:r>
              <a:rPr lang="pl-PL" sz="4000" dirty="0" smtClean="0">
                <a:solidFill>
                  <a:schemeClr val="bg1"/>
                </a:solidFill>
              </a:rPr>
              <a:t>jest.</a:t>
            </a:r>
            <a:endParaRPr lang="pl-PL" sz="40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Ty </a:t>
            </a:r>
            <a:r>
              <a:rPr lang="pl-PL" sz="4000" dirty="0">
                <a:solidFill>
                  <a:schemeClr val="bg1"/>
                </a:solidFill>
              </a:rPr>
              <a:t>co mieszkasz na wyspach 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Ty </a:t>
            </a:r>
            <a:r>
              <a:rPr lang="pl-PL" sz="4000" dirty="0">
                <a:solidFill>
                  <a:schemeClr val="bg1"/>
                </a:solidFill>
              </a:rPr>
              <a:t>co morza przemierzasz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I </a:t>
            </a:r>
            <a:r>
              <a:rPr lang="pl-PL" sz="4000" dirty="0">
                <a:solidFill>
                  <a:schemeClr val="bg1"/>
                </a:solidFill>
              </a:rPr>
              <a:t>ty mieszkańcu miasta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wznieś </a:t>
            </a:r>
            <a:r>
              <a:rPr lang="pl-PL" sz="4000" dirty="0">
                <a:solidFill>
                  <a:schemeClr val="bg1"/>
                </a:solidFill>
              </a:rPr>
              <a:t>swój głos </a:t>
            </a:r>
            <a:r>
              <a:rPr lang="pl-PL" sz="4000" dirty="0" smtClean="0">
                <a:solidFill>
                  <a:schemeClr val="bg1"/>
                </a:solidFill>
              </a:rPr>
              <a:t>i </a:t>
            </a:r>
            <a:r>
              <a:rPr lang="pl-PL" sz="4000" dirty="0">
                <a:solidFill>
                  <a:schemeClr val="bg1"/>
                </a:solidFill>
              </a:rPr>
              <a:t>zaśpiewaj</a:t>
            </a:r>
            <a:endParaRPr lang="pl-PL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Panu </a:t>
            </a:r>
            <a:r>
              <a:rPr lang="pl-PL" sz="4000" dirty="0">
                <a:solidFill>
                  <a:schemeClr val="bg1"/>
                </a:solidFill>
              </a:rPr>
              <a:t>chwała i cześć, </a:t>
            </a:r>
            <a:r>
              <a:rPr lang="pl-PL" sz="4000" dirty="0" smtClean="0">
                <a:solidFill>
                  <a:schemeClr val="bg1"/>
                </a:solidFill>
              </a:rPr>
              <a:t>głosimy </a:t>
            </a:r>
            <a:r>
              <a:rPr lang="pl-PL" sz="4000" dirty="0">
                <a:solidFill>
                  <a:schemeClr val="bg1"/>
                </a:solidFill>
              </a:rPr>
              <a:t>chwałę i </a:t>
            </a:r>
            <a:r>
              <a:rPr lang="pl-PL" sz="4000" dirty="0" smtClean="0">
                <a:solidFill>
                  <a:schemeClr val="bg1"/>
                </a:solidFill>
              </a:rPr>
              <a:t>cześć. Panu </a:t>
            </a:r>
            <a:r>
              <a:rPr lang="pl-PL" sz="4000" dirty="0">
                <a:solidFill>
                  <a:schemeClr val="bg1"/>
                </a:solidFill>
              </a:rPr>
              <a:t>chwała i cześć, potężnym Bogiem jest.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Śpiewaj </a:t>
            </a:r>
            <a:r>
              <a:rPr lang="pl-PL" sz="4000" dirty="0">
                <a:solidFill>
                  <a:schemeClr val="bg1"/>
                </a:solidFill>
              </a:rPr>
              <a:t>Panu pieśń nową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Ogłoś </a:t>
            </a:r>
            <a:r>
              <a:rPr lang="pl-PL" sz="4000" dirty="0">
                <a:solidFill>
                  <a:schemeClr val="bg1"/>
                </a:solidFill>
              </a:rPr>
              <a:t>chwałę po krańcach ziemi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Niech </a:t>
            </a:r>
            <a:r>
              <a:rPr lang="pl-PL" sz="4000" dirty="0">
                <a:solidFill>
                  <a:schemeClr val="bg1"/>
                </a:solidFill>
              </a:rPr>
              <a:t>każdy naród wyzna Jego cześć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	Tak </a:t>
            </a:r>
            <a:r>
              <a:rPr lang="pl-PL" sz="4000" dirty="0">
                <a:solidFill>
                  <a:schemeClr val="bg1"/>
                </a:solidFill>
              </a:rPr>
              <a:t>aby każdy usłyszał</a:t>
            </a:r>
            <a:endParaRPr lang="pl-PL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170. </a:t>
            </a:r>
            <a:r>
              <a:rPr lang="pl-PL" sz="4000" dirty="0">
                <a:solidFill>
                  <a:schemeClr val="bg1"/>
                </a:solidFill>
              </a:rPr>
              <a:t>Panu naszemu pieśni grajcie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Wysławiajcie Jego Święte Imię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Alleluja /4x</a:t>
            </a:r>
            <a:endParaRPr lang="pl-PL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Objaw </a:t>
            </a:r>
            <a:r>
              <a:rPr lang="pl-PL" sz="4400" dirty="0">
                <a:solidFill>
                  <a:schemeClr val="bg1"/>
                </a:solidFill>
              </a:rPr>
              <a:t>swoją chwałę, Boże!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Objaw swoją chwałę w nas!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Objaw chwałę, która w Tobie!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 chcesz – możesz – tak wierzymy</a:t>
            </a:r>
            <a:r>
              <a:rPr lang="pl-PL" sz="4400" dirty="0" smtClean="0">
                <a:solidFill>
                  <a:schemeClr val="bg1"/>
                </a:solidFill>
              </a:rPr>
              <a:t>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171. Pasterzem moim jest Bóg i nie brak mi niczego - wspaniały Ojciec. Mój Pan, mój Bóg, mój Tata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Spokojny strumyka szum, zielone łąki wkoło 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- nie będę szperać w śmietnikach tego świata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Pasterzem moim jest Pan, On leczy duszę moją - wspaniały Ojciec. Mój Pan, mój Bóg, mój Tata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Sprawiedliwością jest Sam, prowadzi prostą drogą - nie będę szperać w śmietnikach tego świata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Choćbym nawet szedł  doliną ciemną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przestraszę się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bo będziesz ze mną.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Choćbym nawet szedł  doliną ciemną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przestraszę się,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nie przestraszę się.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Pasterzem moim jest Bóg, naznacza moje czoło - wspaniały Ojciec. Mój Pan, mój Bóg, mój Tata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Zastawia przede mną stół, na oczach moich wrogów - nie będę szperać w śmietnikach tego świata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Pasterzem moim jest Pan, mój kielich się przelewa - wspaniały Ojciec. Mój Pan, mój Bóg, mój Tata</a:t>
            </a: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I wiem, że na długi czas zamieszkam w domu Jego - nie będę szperać w śmietnikach tego świata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Choćbym nawet szedł  doliną ciemną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przestraszę się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bo będziesz ze mną.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Choćbym nawet szedł  doliną ciemną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przestraszę się,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nie przestraszę się.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dobry, jesteś dobry!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Twoja łaska się nie kończy!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171a. Podnieś mnie Jezu i prowadź do Ojca /x2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Zanurz mnie w wodzie Twego miłosierdzia.  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172. Pokładam w Panu ufność mą,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Zawsze ufam Jego słowu. 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głębokości wznoszę głos do Ciebie,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Racz wysłuchać, Panie prośby mej.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Nakłoń ku mnie ucho Twe łaskawie,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Usłysz modły i błagania	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Pokładam w Panu ufność mą,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Zawsze ufam Jego słowu. 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Jeśli grzechów nie zapomnisz, Panie,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Któż przed gniewem Twym ostoi się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Lecz ufamy, że przebaczysz winy,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Byśmy kornie Ci służyli.	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Pokładam w Panu ufność mą,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Zawsze ufam Jego słowu. 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Całą ufność mą pokładam w Panu,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Dusza moja ufa Jego słowu,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Tęskniej czeka dusza moja Pana,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Niż jutrzenki nocne straże.	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Powstańcie </a:t>
            </a:r>
            <a:r>
              <a:rPr lang="pl-PL" sz="4400" dirty="0">
                <a:solidFill>
                  <a:schemeClr val="bg1"/>
                </a:solidFill>
              </a:rPr>
              <a:t>więc i zwiastujcie: „Łaska Jego i pokój wam</a:t>
            </a:r>
            <a:r>
              <a:rPr lang="pl-PL" sz="4400" dirty="0" smtClean="0">
                <a:solidFill>
                  <a:schemeClr val="bg1"/>
                </a:solidFill>
              </a:rPr>
              <a:t>!”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Do drogi już się gotujcie; krwią oznaczcie drzwi swoich bram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</a:t>
            </a:r>
            <a:r>
              <a:rPr lang="pl-PL" sz="4400" dirty="0">
                <a:solidFill>
                  <a:schemeClr val="bg1"/>
                </a:solidFill>
              </a:rPr>
              <a:t>całym stworzeniem z upragnieniem niech każdy woła: „Przyjdź, Panie Jezu, by wzbudzić w nas synów Boga</a:t>
            </a:r>
            <a:r>
              <a:rPr lang="pl-PL" sz="4400" dirty="0" smtClean="0">
                <a:solidFill>
                  <a:schemeClr val="bg1"/>
                </a:solidFill>
              </a:rPr>
              <a:t>!” /x2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</a:t>
            </a:r>
            <a:r>
              <a:rPr lang="pl-PL" sz="4400" dirty="0">
                <a:solidFill>
                  <a:schemeClr val="bg1"/>
                </a:solidFill>
              </a:rPr>
              <a:t>, przyjdź!”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173. </a:t>
            </a:r>
            <a:r>
              <a:rPr lang="pl-PL" sz="4400" dirty="0">
                <a:solidFill>
                  <a:schemeClr val="bg1"/>
                </a:solidFill>
              </a:rPr>
              <a:t>Pomódl się Miriam, aby Twój Syn żył we mnie.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Pomódl się, by Jezus we mnie żył.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Gdzie Ty jesteś, zstępuje Duch Święty.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Gdzie Ty jesteś, niebo staje się.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Miriam, Tyś jest bramą do nieba,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moim niebem jest Twój Syn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Weź mnie, weź mnie do Swego łona,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bym bóstwem Jezusa zajaśniał jak Ty.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F B</a:t>
            </a:r>
            <a:r>
              <a:rPr lang="pl-PL" sz="1800" baseline="30000" dirty="0" smtClean="0">
                <a:solidFill>
                  <a:schemeClr val="bg1"/>
                </a:solidFill>
              </a:rPr>
              <a:t>9</a:t>
            </a:r>
            <a:r>
              <a:rPr lang="pl-PL" sz="1800" dirty="0" smtClean="0">
                <a:solidFill>
                  <a:schemeClr val="bg1"/>
                </a:solidFill>
              </a:rPr>
              <a:t> F B</a:t>
            </a:r>
            <a:r>
              <a:rPr lang="pl-PL" sz="1800" baseline="30000" dirty="0" smtClean="0">
                <a:solidFill>
                  <a:schemeClr val="bg1"/>
                </a:solidFill>
              </a:rPr>
              <a:t>9</a:t>
            </a:r>
            <a:r>
              <a:rPr lang="pl-PL" sz="1800" dirty="0" smtClean="0">
                <a:solidFill>
                  <a:schemeClr val="bg1"/>
                </a:solidFill>
              </a:rPr>
              <a:t> </a:t>
            </a:r>
            <a:r>
              <a:rPr lang="pl-PL" sz="1800" dirty="0" err="1" smtClean="0">
                <a:solidFill>
                  <a:schemeClr val="bg1"/>
                </a:solidFill>
              </a:rPr>
              <a:t>Fad</a:t>
            </a:r>
            <a:r>
              <a:rPr lang="pl-PL" sz="1800" dirty="0" smtClean="0">
                <a:solidFill>
                  <a:schemeClr val="bg1"/>
                </a:solidFill>
              </a:rPr>
              <a:t> B</a:t>
            </a:r>
            <a:r>
              <a:rPr lang="pl-PL" sz="1800" baseline="30000" dirty="0" smtClean="0">
                <a:solidFill>
                  <a:schemeClr val="bg1"/>
                </a:solidFill>
              </a:rPr>
              <a:t>9</a:t>
            </a:r>
            <a:r>
              <a:rPr lang="pl-PL" sz="1800" dirty="0" smtClean="0">
                <a:solidFill>
                  <a:schemeClr val="bg1"/>
                </a:solidFill>
              </a:rPr>
              <a:t>C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174. Powietrzem moim jest 	</a:t>
            </a:r>
            <a:r>
              <a:rPr lang="pl-PL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/x2</a:t>
            </a: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/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Obecność Twoja, święta, w sercu mym</a:t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Powszednim chlebem mym 	</a:t>
            </a:r>
            <a:r>
              <a:rPr lang="pl-PL" sz="28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/x2</a:t>
            </a: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/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Twe żywe słowo dane mi dziś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/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Bez Ciebie nie mogę już żyć		</a:t>
            </a:r>
            <a:r>
              <a:rPr lang="pl-PL" sz="18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F a d a  B</a:t>
            </a:r>
            <a:r>
              <a:rPr lang="pl-PL" sz="1800" baseline="30000" dirty="0" smtClean="0">
                <a:solidFill>
                  <a:schemeClr val="bg1"/>
                </a:solidFill>
              </a:rPr>
              <a:t>9</a:t>
            </a:r>
            <a:r>
              <a:rPr lang="pl-PL" sz="18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 C</a:t>
            </a:r>
            <a:r>
              <a:rPr lang="pl-PL" sz="1800" baseline="30000" dirty="0" smtClean="0">
                <a:solidFill>
                  <a:schemeClr val="bg1"/>
                </a:solidFill>
              </a:rPr>
              <a:t>4</a:t>
            </a:r>
            <a:r>
              <a:rPr lang="pl-PL" sz="18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C</a:t>
            </a: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/>
            </a:r>
            <a:b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</a:br>
            <a:r>
              <a:rPr lang="pl-PL" sz="4400" dirty="0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dla Ciebie, me serce chce bić..</a:t>
            </a:r>
            <a:r>
              <a:rPr lang="pl-PL" sz="4400" dirty="0" smtClean="0">
                <a:solidFill>
                  <a:srgbClr val="666666"/>
                </a:solidFill>
                <a:ea typeface="Calibri" pitchFamily="34" charset="0"/>
                <a:cs typeface="Tahoma" pitchFamily="34" charset="0"/>
              </a:rPr>
              <a:t>.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D e7 A   </a:t>
            </a:r>
            <a:r>
              <a:rPr lang="pl-PL" sz="1800" dirty="0" err="1" smtClean="0">
                <a:solidFill>
                  <a:schemeClr val="bg1"/>
                </a:solidFill>
              </a:rPr>
              <a:t>hD</a:t>
            </a:r>
            <a:r>
              <a:rPr lang="pl-PL" sz="1800" dirty="0" smtClean="0">
                <a:solidFill>
                  <a:schemeClr val="bg1"/>
                </a:solidFill>
              </a:rPr>
              <a:t> e7 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175. Przebaczyłeś Panie moje grzechy,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Przygarnąłeś choć winny jestem wiem.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Żyję dzięki łasce, 				</a:t>
            </a:r>
            <a:r>
              <a:rPr lang="pl-PL" sz="1800" dirty="0" smtClean="0">
                <a:solidFill>
                  <a:schemeClr val="bg1"/>
                </a:solidFill>
              </a:rPr>
              <a:t>D h G e7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 Twój mnie napełnia,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zmarł i powstał abym żył		</a:t>
            </a:r>
            <a:r>
              <a:rPr lang="pl-PL" sz="1800" dirty="0" smtClean="0">
                <a:solidFill>
                  <a:schemeClr val="bg1"/>
                </a:solidFill>
              </a:rPr>
              <a:t>G fis e A 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 anchor="ctr">
            <a:normAutofit/>
          </a:bodyPr>
          <a:lstStyle/>
          <a:p>
            <a:pPr marL="0" algn="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	</a:t>
            </a:r>
            <a:r>
              <a:rPr lang="pl-PL" sz="1800" dirty="0" smtClean="0">
                <a:solidFill>
                  <a:schemeClr val="bg1"/>
                </a:solidFill>
              </a:rPr>
              <a:t>D h G e7    h D A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Miłość Twą przyjmować pragnę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Za mnie umarł świata Król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Miłość Twą me serce czuje,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Ciebie Panie wielbić chcę.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				</a:t>
            </a:r>
            <a:r>
              <a:rPr lang="pl-PL" sz="1800" dirty="0" smtClean="0">
                <a:solidFill>
                  <a:schemeClr val="bg1"/>
                </a:solidFill>
              </a:rPr>
              <a:t>e7 A h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…wszystko co mam oddaję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176. </a:t>
            </a:r>
            <a:r>
              <a:rPr lang="pl-PL" sz="4400" dirty="0">
                <a:solidFill>
                  <a:schemeClr val="bg1"/>
                </a:solidFill>
              </a:rPr>
              <a:t>Przed obliczem Pana uniżmy się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 sam wywyższy nas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Jego jest ziemia i czas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 sam wywyższy nas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Wszystkie swoje troski oddajmy Mu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177. Przed Tobą, Wszechmocny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kolana zginamy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Dla Ciebie żyjemy stworzeni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by kochać Cię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Przed Tobą, Przedwieczny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korony składamy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Ty jesteś spełnieniem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tęsknoty naszych serc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Wszystko co mam to prawda i </a:t>
            </a:r>
            <a:r>
              <a:rPr lang="pl-PL" sz="4400" dirty="0" smtClean="0">
                <a:solidFill>
                  <a:schemeClr val="bg1"/>
                </a:solidFill>
              </a:rPr>
              <a:t>łaska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Wypisać je chcę na serca tablicach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178. </a:t>
            </a:r>
            <a:r>
              <a:rPr lang="pl-PL" sz="4400" dirty="0">
                <a:solidFill>
                  <a:schemeClr val="bg1"/>
                </a:solidFill>
              </a:rPr>
              <a:t>Przed tronem Twym stoimy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Wpatrzeni w Twej miłości blask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Do Ciebie Panie </a:t>
            </a:r>
            <a:r>
              <a:rPr lang="pl-PL" sz="4400" dirty="0" smtClean="0">
                <a:solidFill>
                  <a:schemeClr val="bg1"/>
                </a:solidFill>
              </a:rPr>
              <a:t>podobni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Stajemy się widząc Twą twarz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Chwała </a:t>
            </a:r>
            <a:r>
              <a:rPr lang="pl-PL" sz="4400" dirty="0">
                <a:solidFill>
                  <a:schemeClr val="bg1"/>
                </a:solidFill>
              </a:rPr>
              <a:t>Twa wypełnia nas,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Obecności Twojej blask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Gdy wielbimy Ciebie, wiem, jesteś tu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Chwała</a:t>
            </a:r>
            <a:r>
              <a:rPr lang="pl-PL" sz="4400" dirty="0">
                <a:solidFill>
                  <a:schemeClr val="bg1"/>
                </a:solidFill>
              </a:rPr>
              <a:t>, cześć, mądrość, </a:t>
            </a:r>
            <a:r>
              <a:rPr lang="pl-PL" sz="4400" dirty="0" smtClean="0">
                <a:solidFill>
                  <a:schemeClr val="bg1"/>
                </a:solidFill>
              </a:rPr>
              <a:t>moc, błogosławieństwo </a:t>
            </a:r>
            <a:r>
              <a:rPr lang="pl-PL" sz="4400" dirty="0">
                <a:solidFill>
                  <a:schemeClr val="bg1"/>
                </a:solidFill>
              </a:rPr>
              <a:t>na wieki, na wieki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850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179. </a:t>
            </a:r>
            <a:r>
              <a:rPr lang="pl-PL" sz="4400" dirty="0">
                <a:solidFill>
                  <a:schemeClr val="bg1"/>
                </a:solidFill>
              </a:rPr>
              <a:t>Przenikasz serca, znasz każdą myśl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choć znów Cię ranię, wiem że mnie kochasz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Obecność Twoja otacza mnie i w każdej chwili </a:t>
            </a:r>
            <a:r>
              <a:rPr lang="pl-PL" sz="4400" dirty="0" smtClean="0">
                <a:solidFill>
                  <a:schemeClr val="bg1"/>
                </a:solidFill>
              </a:rPr>
              <a:t> - wiem</a:t>
            </a:r>
            <a:r>
              <a:rPr lang="pl-PL" sz="4400" dirty="0">
                <a:solidFill>
                  <a:schemeClr val="bg1"/>
                </a:solidFill>
              </a:rPr>
              <a:t>, że mnie </a:t>
            </a:r>
            <a:r>
              <a:rPr lang="pl-PL" sz="4400" dirty="0" smtClean="0">
                <a:solidFill>
                  <a:schemeClr val="bg1"/>
                </a:solidFill>
              </a:rPr>
              <a:t>kochasz /x2 </a:t>
            </a:r>
          </a:p>
          <a:p>
            <a:pPr marL="0">
              <a:buNone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 </a:t>
            </a:r>
            <a:r>
              <a:rPr lang="pl-PL" sz="4400" dirty="0">
                <a:solidFill>
                  <a:schemeClr val="bg1"/>
                </a:solidFill>
              </a:rPr>
              <a:t>Twój krzyż dziękować chcę, </a:t>
            </a:r>
            <a:r>
              <a:rPr lang="pl-PL" sz="4400" dirty="0" smtClean="0">
                <a:solidFill>
                  <a:schemeClr val="bg1"/>
                </a:solidFill>
              </a:rPr>
              <a:t> za </a:t>
            </a:r>
            <a:r>
              <a:rPr lang="pl-PL" sz="4400" dirty="0">
                <a:solidFill>
                  <a:schemeClr val="bg1"/>
                </a:solidFill>
              </a:rPr>
              <a:t>krew co przelała się, za miłości Bożej cud,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Otworzyłeś </a:t>
            </a:r>
            <a:r>
              <a:rPr lang="pl-PL" sz="4400" dirty="0">
                <a:solidFill>
                  <a:schemeClr val="bg1"/>
                </a:solidFill>
              </a:rPr>
              <a:t>grobu drzwi, </a:t>
            </a:r>
            <a:r>
              <a:rPr lang="pl-PL" sz="4400" dirty="0" smtClean="0">
                <a:solidFill>
                  <a:schemeClr val="bg1"/>
                </a:solidFill>
              </a:rPr>
              <a:t>Twoją </a:t>
            </a:r>
            <a:r>
              <a:rPr lang="pl-PL" sz="4400" dirty="0">
                <a:solidFill>
                  <a:schemeClr val="bg1"/>
                </a:solidFill>
              </a:rPr>
              <a:t>chwałą niebo brzmi</a:t>
            </a:r>
            <a:r>
              <a:rPr lang="pl-PL" sz="4400" dirty="0" smtClean="0">
                <a:solidFill>
                  <a:schemeClr val="bg1"/>
                </a:solidFill>
              </a:rPr>
              <a:t>, nic </a:t>
            </a:r>
            <a:r>
              <a:rPr lang="pl-PL" sz="4400" dirty="0">
                <a:solidFill>
                  <a:schemeClr val="bg1"/>
                </a:solidFill>
              </a:rPr>
              <a:t>nie zmieni tego już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Wskazujesz drogę, ochraniasz mnie,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Trzymasz mnie mocno, wiem że mnie kochasz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180. </a:t>
            </a:r>
            <a:r>
              <a:rPr lang="pl-PL" sz="4400" dirty="0">
                <a:solidFill>
                  <a:schemeClr val="bg1"/>
                </a:solidFill>
              </a:rPr>
              <a:t>Przybądź Duchu Święty,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Spuść z </a:t>
            </a:r>
            <a:r>
              <a:rPr lang="pl-PL" sz="4400" dirty="0" err="1">
                <a:solidFill>
                  <a:schemeClr val="bg1"/>
                </a:solidFill>
              </a:rPr>
              <a:t>niebiosów</a:t>
            </a:r>
            <a:r>
              <a:rPr lang="pl-PL" sz="4400" dirty="0">
                <a:solidFill>
                  <a:schemeClr val="bg1"/>
                </a:solidFill>
              </a:rPr>
              <a:t> wzięty,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Światła Twego strumień.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Przyjdź, Ojcze ubogich,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Dawco darów mnogich,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Przyjdź Światłości sumień!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 najmilszy z Gości, Słodka serc radości,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Słodkie orzeźwienie.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pracy Tyś ochłodą, W skwarze żywą </a:t>
            </a:r>
            <a:r>
              <a:rPr lang="pl-PL" sz="4400" dirty="0" smtClean="0">
                <a:solidFill>
                  <a:schemeClr val="bg1"/>
                </a:solidFill>
              </a:rPr>
              <a:t>wodą, w </a:t>
            </a:r>
            <a:r>
              <a:rPr lang="pl-PL" sz="4400" dirty="0">
                <a:solidFill>
                  <a:schemeClr val="bg1"/>
                </a:solidFill>
              </a:rPr>
              <a:t>płaczu utuleniem.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Światłości najświętsza!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Serc </a:t>
            </a:r>
            <a:r>
              <a:rPr lang="pl-PL" sz="4400" dirty="0">
                <a:solidFill>
                  <a:schemeClr val="bg1"/>
                </a:solidFill>
              </a:rPr>
              <a:t>wierzących wnętrza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Poddaj twej potędze!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Bez </a:t>
            </a:r>
            <a:r>
              <a:rPr lang="pl-PL" sz="4400" dirty="0">
                <a:solidFill>
                  <a:schemeClr val="bg1"/>
                </a:solidFill>
              </a:rPr>
              <a:t>Twojego tchnienia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Cóż jest wśród stworzenia?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Jeno </a:t>
            </a:r>
            <a:r>
              <a:rPr lang="pl-PL" sz="4400" dirty="0">
                <a:solidFill>
                  <a:schemeClr val="bg1"/>
                </a:solidFill>
              </a:rPr>
              <a:t>cierń i nędze!</a:t>
            </a:r>
          </a:p>
          <a:p>
            <a:pPr marL="0" indent="0">
              <a:buNone/>
            </a:pPr>
            <a:r>
              <a:rPr lang="pl-PL" sz="4400" dirty="0">
                <a:solidFill>
                  <a:schemeClr val="bg1"/>
                </a:solidFill>
              </a:rPr>
              <a:t>Obmyj, co nie święte, </a:t>
            </a:r>
            <a:r>
              <a:rPr lang="pl-PL" sz="4400" dirty="0" smtClean="0">
                <a:solidFill>
                  <a:schemeClr val="bg1"/>
                </a:solidFill>
              </a:rPr>
              <a:t>oschłym </a:t>
            </a:r>
            <a:r>
              <a:rPr lang="pl-PL" sz="4400" dirty="0">
                <a:solidFill>
                  <a:schemeClr val="bg1"/>
                </a:solidFill>
              </a:rPr>
              <a:t>wlej </a:t>
            </a:r>
            <a:r>
              <a:rPr lang="pl-PL" sz="4400" dirty="0" smtClean="0">
                <a:solidFill>
                  <a:schemeClr val="bg1"/>
                </a:solidFill>
              </a:rPr>
              <a:t>zachętę, </a:t>
            </a:r>
            <a:r>
              <a:rPr lang="pl-PL" sz="4400" b="1" dirty="0" smtClean="0">
                <a:solidFill>
                  <a:schemeClr val="bg1"/>
                </a:solidFill>
              </a:rPr>
              <a:t>u</a:t>
            </a:r>
            <a:r>
              <a:rPr lang="pl-PL" sz="4400" dirty="0" smtClean="0">
                <a:solidFill>
                  <a:schemeClr val="bg1"/>
                </a:solidFill>
              </a:rPr>
              <a:t>lecz </a:t>
            </a:r>
            <a:r>
              <a:rPr lang="pl-PL" sz="4400" dirty="0">
                <a:solidFill>
                  <a:schemeClr val="bg1"/>
                </a:solidFill>
              </a:rPr>
              <a:t>serca ranę!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Nagnij</a:t>
            </a:r>
            <a:r>
              <a:rPr lang="pl-PL" sz="4400" dirty="0">
                <a:solidFill>
                  <a:schemeClr val="bg1"/>
                </a:solidFill>
              </a:rPr>
              <a:t>, co jest harde, </a:t>
            </a:r>
            <a:r>
              <a:rPr lang="pl-PL" sz="4400" dirty="0" smtClean="0">
                <a:solidFill>
                  <a:schemeClr val="bg1"/>
                </a:solidFill>
              </a:rPr>
              <a:t>rozgrzej </a:t>
            </a:r>
            <a:r>
              <a:rPr lang="pl-PL" sz="4400" dirty="0">
                <a:solidFill>
                  <a:schemeClr val="bg1"/>
                </a:solidFill>
              </a:rPr>
              <a:t>serca twarde, </a:t>
            </a:r>
            <a:r>
              <a:rPr lang="pl-PL" sz="4400" dirty="0" smtClean="0">
                <a:solidFill>
                  <a:schemeClr val="bg1"/>
                </a:solidFill>
              </a:rPr>
              <a:t>prowadź </a:t>
            </a:r>
            <a:r>
              <a:rPr lang="pl-PL" sz="4400" dirty="0">
                <a:solidFill>
                  <a:schemeClr val="bg1"/>
                </a:solidFill>
              </a:rPr>
              <a:t>zabłąkane. 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Twoim wierzącym, </a:t>
            </a:r>
            <a:r>
              <a:rPr lang="pl-PL" sz="4400" dirty="0" smtClean="0">
                <a:solidFill>
                  <a:schemeClr val="bg1"/>
                </a:solidFill>
              </a:rPr>
              <a:t>w </a:t>
            </a:r>
            <a:r>
              <a:rPr lang="pl-PL" sz="4400" dirty="0">
                <a:solidFill>
                  <a:schemeClr val="bg1"/>
                </a:solidFill>
              </a:rPr>
              <a:t>Tobie ufającym</a:t>
            </a:r>
            <a:r>
              <a:rPr lang="pl-PL" sz="4400" dirty="0" smtClean="0">
                <a:solidFill>
                  <a:schemeClr val="bg1"/>
                </a:solidFill>
              </a:rPr>
              <a:t>, siedmiorakie </a:t>
            </a:r>
            <a:r>
              <a:rPr lang="pl-PL" sz="4400" dirty="0">
                <a:solidFill>
                  <a:schemeClr val="bg1"/>
                </a:solidFill>
              </a:rPr>
              <a:t>dary.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zasługę męstwa, </a:t>
            </a:r>
            <a:r>
              <a:rPr lang="pl-PL" sz="4400" dirty="0" smtClean="0">
                <a:solidFill>
                  <a:schemeClr val="bg1"/>
                </a:solidFill>
              </a:rPr>
              <a:t>daj </a:t>
            </a:r>
            <a:r>
              <a:rPr lang="pl-PL" sz="4400" dirty="0">
                <a:solidFill>
                  <a:schemeClr val="bg1"/>
                </a:solidFill>
              </a:rPr>
              <a:t>wieniec zwycięstwa, </a:t>
            </a:r>
            <a:r>
              <a:rPr lang="pl-PL" sz="4400" dirty="0" smtClean="0">
                <a:solidFill>
                  <a:schemeClr val="bg1"/>
                </a:solidFill>
              </a:rPr>
              <a:t>daj </a:t>
            </a:r>
            <a:r>
              <a:rPr lang="pl-PL" sz="4400" dirty="0">
                <a:solidFill>
                  <a:schemeClr val="bg1"/>
                </a:solidFill>
              </a:rPr>
              <a:t>szczęście bez miary.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18. Chcemy </a:t>
            </a:r>
            <a:r>
              <a:rPr lang="pl-PL" sz="4400" dirty="0">
                <a:solidFill>
                  <a:schemeClr val="bg1"/>
                </a:solidFill>
              </a:rPr>
              <a:t>Ciebie wielbić,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szukać </a:t>
            </a:r>
            <a:r>
              <a:rPr lang="pl-PL" sz="4400" dirty="0">
                <a:solidFill>
                  <a:schemeClr val="bg1"/>
                </a:solidFill>
              </a:rPr>
              <a:t>Twojej twarzy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wcześnie o poranku i gdy noc kładzie cień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Tobie chcemy śpiewać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wznieść </a:t>
            </a:r>
            <a:r>
              <a:rPr lang="pl-PL" sz="4400" dirty="0">
                <a:solidFill>
                  <a:schemeClr val="bg1"/>
                </a:solidFill>
              </a:rPr>
              <a:t>niebiańską chwałę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kładąc nasze życie byś je stale zmieniać mógł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Niech </a:t>
            </a:r>
            <a:r>
              <a:rPr lang="pl-PL" sz="4400" dirty="0">
                <a:solidFill>
                  <a:schemeClr val="bg1"/>
                </a:solidFill>
              </a:rPr>
              <a:t>się wzniesie dziś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Twa chwała, o </a:t>
            </a:r>
            <a:r>
              <a:rPr lang="pl-PL" sz="4400" dirty="0">
                <a:solidFill>
                  <a:schemeClr val="bg1"/>
                </a:solidFill>
              </a:rPr>
              <a:t>Panie nasz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To </a:t>
            </a:r>
            <a:r>
              <a:rPr lang="pl-PL" sz="4400" dirty="0">
                <a:solidFill>
                  <a:schemeClr val="bg1"/>
                </a:solidFill>
              </a:rPr>
              <a:t>dla Ciebie nasze serca otwarte są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77500" lnSpcReduction="20000"/>
          </a:bodyPr>
          <a:lstStyle/>
          <a:p>
            <a:pPr marL="0">
              <a:buNone/>
            </a:pP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smtClean="0">
                <a:solidFill>
                  <a:schemeClr val="bg1"/>
                </a:solidFill>
              </a:rPr>
              <a:t> a  		e		a</a:t>
            </a:r>
            <a:endParaRPr lang="pl-PL" sz="2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180a Przybądźcie </a:t>
            </a:r>
            <a:r>
              <a:rPr lang="pl-PL" sz="4400" dirty="0">
                <a:solidFill>
                  <a:schemeClr val="bg1"/>
                </a:solidFill>
              </a:rPr>
              <a:t>tu z najdalszych stron gromady</a:t>
            </a:r>
          </a:p>
          <a:p>
            <a:pPr marL="0">
              <a:buNone/>
            </a:pPr>
            <a:r>
              <a:rPr lang="pl-PL" sz="2000" dirty="0">
                <a:solidFill>
                  <a:schemeClr val="bg1"/>
                </a:solidFill>
              </a:rPr>
              <a:t>   G </a:t>
            </a:r>
            <a:r>
              <a:rPr lang="pl-PL" sz="2000" dirty="0" smtClean="0">
                <a:solidFill>
                  <a:schemeClr val="bg1"/>
                </a:solidFill>
              </a:rPr>
              <a:t>		 </a:t>
            </a:r>
            <a:r>
              <a:rPr lang="pl-PL" sz="2000" dirty="0">
                <a:solidFill>
                  <a:schemeClr val="bg1"/>
                </a:solidFill>
              </a:rPr>
              <a:t>D </a:t>
            </a:r>
            <a:r>
              <a:rPr lang="pl-PL" sz="2000" dirty="0" smtClean="0">
                <a:solidFill>
                  <a:schemeClr val="bg1"/>
                </a:solidFill>
              </a:rPr>
              <a:t>		G</a:t>
            </a:r>
            <a:endParaRPr lang="pl-PL" sz="20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nękanych głodem i pragnieniem serc.</a:t>
            </a:r>
          </a:p>
          <a:p>
            <a:pPr marL="0">
              <a:buNone/>
            </a:pPr>
            <a:r>
              <a:rPr lang="pl-PL" sz="2100" dirty="0">
                <a:solidFill>
                  <a:schemeClr val="bg1"/>
                </a:solidFill>
              </a:rPr>
              <a:t>    a </a:t>
            </a:r>
            <a:r>
              <a:rPr lang="pl-PL" sz="2100" dirty="0" smtClean="0">
                <a:solidFill>
                  <a:schemeClr val="bg1"/>
                </a:solidFill>
              </a:rPr>
              <a:t>		e		a</a:t>
            </a:r>
            <a:endParaRPr lang="pl-PL" sz="2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Odrzućcie smutek, niech nastanie radość:</a:t>
            </a:r>
          </a:p>
          <a:p>
            <a:pPr marL="0">
              <a:buNone/>
            </a:pPr>
            <a:r>
              <a:rPr lang="pl-PL" sz="2100" dirty="0">
                <a:solidFill>
                  <a:schemeClr val="bg1"/>
                </a:solidFill>
              </a:rPr>
              <a:t>     </a:t>
            </a:r>
            <a:r>
              <a:rPr lang="pl-PL" sz="2100" dirty="0" smtClean="0">
                <a:solidFill>
                  <a:schemeClr val="bg1"/>
                </a:solidFill>
              </a:rPr>
              <a:t>d 		e		a</a:t>
            </a:r>
            <a:endParaRPr lang="pl-PL" sz="2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Bóg w nasze ręce złożył Ciało Swe. x2</a:t>
            </a:r>
          </a:p>
          <a:p>
            <a:pPr marL="0">
              <a:buNone/>
            </a:pP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Weselnym </a:t>
            </a:r>
            <a:r>
              <a:rPr lang="pl-PL" sz="4400" dirty="0">
                <a:solidFill>
                  <a:schemeClr val="bg1"/>
                </a:solidFill>
              </a:rPr>
              <a:t>winem już się woda staje,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na </a:t>
            </a:r>
            <a:r>
              <a:rPr lang="pl-PL" sz="4400" dirty="0">
                <a:solidFill>
                  <a:schemeClr val="bg1"/>
                </a:solidFill>
              </a:rPr>
              <a:t>górach Chrystus Pan rozmnaża chleb.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Już </a:t>
            </a:r>
            <a:r>
              <a:rPr lang="pl-PL" sz="4400" dirty="0">
                <a:solidFill>
                  <a:schemeClr val="bg1"/>
                </a:solidFill>
              </a:rPr>
              <a:t>winny krzew obfity owoc daje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Bóg </a:t>
            </a:r>
            <a:r>
              <a:rPr lang="pl-PL" sz="4400" dirty="0">
                <a:solidFill>
                  <a:schemeClr val="bg1"/>
                </a:solidFill>
              </a:rPr>
              <a:t>w nasze ręce złożył Ciało Swe.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Bóg </a:t>
            </a:r>
            <a:r>
              <a:rPr lang="pl-PL" sz="4400" dirty="0">
                <a:solidFill>
                  <a:schemeClr val="bg1"/>
                </a:solidFill>
              </a:rPr>
              <a:t>w nasze ręce złożył Ciało Swe</a:t>
            </a:r>
            <a:r>
              <a:rPr lang="pl-PL" sz="4400" dirty="0" smtClean="0">
                <a:solidFill>
                  <a:schemeClr val="bg1"/>
                </a:solidFill>
              </a:rPr>
              <a:t>.	</a:t>
            </a:r>
            <a:r>
              <a:rPr lang="pl-PL" sz="1800" dirty="0" smtClean="0">
                <a:solidFill>
                  <a:schemeClr val="bg1"/>
                </a:solidFill>
              </a:rPr>
              <a:t>a g a d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 A		 e		 </a:t>
            </a:r>
            <a:r>
              <a:rPr lang="pl-PL" sz="1600" dirty="0">
                <a:solidFill>
                  <a:schemeClr val="bg1"/>
                </a:solidFill>
              </a:rPr>
              <a:t>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Otwarte</a:t>
            </a:r>
            <a:r>
              <a:rPr lang="pl-PL" sz="4400" dirty="0">
                <a:solidFill>
                  <a:schemeClr val="bg1"/>
                </a:solidFill>
              </a:rPr>
              <a:t>, jak otwarta Boku Rana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 G 		D		G</a:t>
            </a:r>
            <a:endParaRPr lang="pl-PL" sz="16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miłości pełne, co nie kończy </a:t>
            </a:r>
            <a:r>
              <a:rPr lang="pl-PL" sz="4400" dirty="0" smtClean="0">
                <a:solidFill>
                  <a:schemeClr val="bg1"/>
                </a:solidFill>
              </a:rPr>
              <a:t>się</a:t>
            </a:r>
          </a:p>
          <a:p>
            <a:pPr marL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 A		e		a</a:t>
            </a:r>
            <a:endParaRPr lang="pl-PL" sz="16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 Słowo Ciałem i pokarmem dla nas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d		e		a</a:t>
            </a:r>
            <a:endParaRPr lang="pl-PL" sz="16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Bóg w nasze ręce złożył Ciało Swe.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Bóg w nasze ręce złożył Ciało </a:t>
            </a:r>
            <a:r>
              <a:rPr lang="pl-PL" sz="4400" dirty="0" err="1" smtClean="0">
                <a:solidFill>
                  <a:schemeClr val="bg1"/>
                </a:solidFill>
              </a:rPr>
              <a:t>Swe.</a:t>
            </a:r>
            <a:r>
              <a:rPr lang="pl-PL" sz="1800" dirty="0" err="1" smtClean="0">
                <a:solidFill>
                  <a:schemeClr val="bg1"/>
                </a:solidFill>
              </a:rPr>
              <a:t>a</a:t>
            </a:r>
            <a:r>
              <a:rPr lang="pl-PL" sz="1800" dirty="0" smtClean="0">
                <a:solidFill>
                  <a:schemeClr val="bg1"/>
                </a:solidFill>
              </a:rPr>
              <a:t> g a d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181. Przychodzisz Panie 			</a:t>
            </a:r>
            <a:r>
              <a:rPr lang="pl-PL" sz="1800" dirty="0" smtClean="0">
                <a:solidFill>
                  <a:schemeClr val="bg1"/>
                </a:solidFill>
              </a:rPr>
              <a:t>F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mimo drzwi zamkniętych.	 </a:t>
            </a:r>
            <a:r>
              <a:rPr lang="pl-PL" sz="1800" dirty="0" smtClean="0">
                <a:solidFill>
                  <a:schemeClr val="bg1"/>
                </a:solidFill>
              </a:rPr>
              <a:t>C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 Zmartwychwstały 			</a:t>
            </a:r>
            <a:r>
              <a:rPr lang="pl-PL" sz="1800" dirty="0" smtClean="0">
                <a:solidFill>
                  <a:schemeClr val="bg1"/>
                </a:solidFill>
              </a:rPr>
              <a:t>d C B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ze śladami męki.			</a:t>
            </a:r>
            <a:r>
              <a:rPr lang="pl-PL" sz="1800" dirty="0" smtClean="0">
                <a:solidFill>
                  <a:schemeClr val="bg1"/>
                </a:solidFill>
              </a:rPr>
              <a:t>a B C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jesteś z nami,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poślij do nas Ducha.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nasz i Boże,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uzdrów nasze życie.		</a:t>
            </a:r>
            <a:r>
              <a:rPr lang="pl-PL" sz="1800" dirty="0" smtClean="0">
                <a:solidFill>
                  <a:schemeClr val="bg1"/>
                </a:solidFill>
              </a:rPr>
              <a:t>	a g a d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182. </a:t>
            </a: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2000" dirty="0">
                <a:solidFill>
                  <a:schemeClr val="bg1"/>
                </a:solidFill>
              </a:rPr>
              <a:t>					C </a:t>
            </a:r>
            <a:r>
              <a:rPr lang="pl-PL" sz="2000" dirty="0" smtClean="0">
                <a:solidFill>
                  <a:schemeClr val="bg1"/>
                </a:solidFill>
              </a:rPr>
              <a:t>G a F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Przyjaciela mam, co pociesza mnie,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 o Jego ramię oprę się.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Nim nadzieję mam, uleciał strach.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najbliżej jest, zawsze troszczy się.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Królów Król, z nami Bóg /x2.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Jezus /x4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183. </a:t>
            </a:r>
            <a:r>
              <a:rPr lang="pl-PL" sz="4400" dirty="0">
                <a:solidFill>
                  <a:schemeClr val="bg1"/>
                </a:solidFill>
              </a:rPr>
              <a:t>Przyjdę do was w Moim Duchu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rozraduję wasze serca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184. </a:t>
            </a:r>
            <a:r>
              <a:rPr lang="pl-PL" sz="4400" dirty="0">
                <a:solidFill>
                  <a:schemeClr val="bg1"/>
                </a:solidFill>
              </a:rPr>
              <a:t>Przyjdź i otwórz moje serce,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Przyjdź i dotknij mnie.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Stwórz </a:t>
            </a:r>
            <a:r>
              <a:rPr lang="pl-PL" sz="4400" dirty="0">
                <a:solidFill>
                  <a:schemeClr val="bg1"/>
                </a:solidFill>
              </a:rPr>
              <a:t>na nowo, ukaż drogę,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Którą </a:t>
            </a:r>
            <a:r>
              <a:rPr lang="pl-PL" sz="4400" dirty="0">
                <a:solidFill>
                  <a:schemeClr val="bg1"/>
                </a:solidFill>
              </a:rPr>
              <a:t>wybrał Pan.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 </a:t>
            </a:r>
            <a:r>
              <a:rPr lang="pl-PL" sz="4400" dirty="0">
                <a:solidFill>
                  <a:schemeClr val="bg1"/>
                </a:solidFill>
              </a:rPr>
              <a:t>Duchu Święty, przyjdź,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Na </a:t>
            </a:r>
            <a:r>
              <a:rPr lang="pl-PL" sz="4400" dirty="0">
                <a:solidFill>
                  <a:schemeClr val="bg1"/>
                </a:solidFill>
              </a:rPr>
              <a:t>nowo rozpal nas.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Strumienie </a:t>
            </a:r>
            <a:r>
              <a:rPr lang="pl-PL" sz="4400" dirty="0">
                <a:solidFill>
                  <a:schemeClr val="bg1"/>
                </a:solidFill>
              </a:rPr>
              <a:t>łaski Twej,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Na </a:t>
            </a:r>
            <a:r>
              <a:rPr lang="pl-PL" sz="4400" dirty="0">
                <a:solidFill>
                  <a:schemeClr val="bg1"/>
                </a:solidFill>
              </a:rPr>
              <a:t>życie nasze zlej.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185. </a:t>
            </a:r>
            <a:r>
              <a:rPr lang="pl-PL" sz="4400" dirty="0">
                <a:solidFill>
                  <a:schemeClr val="bg1"/>
                </a:solidFill>
              </a:rPr>
              <a:t>Przyjdź o Jezu w mocy swej,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Dotknij mego serca i oczyść je,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Naucz kochać tak jak Ty, prawdziwie!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Ukryj mnie w ramionach swych,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Mocy, moja twierdzo, ufam Ci.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Twa miłość wiedzie mnie do nieba!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186. </a:t>
            </a:r>
            <a:r>
              <a:rPr lang="pl-PL" sz="4400" dirty="0">
                <a:solidFill>
                  <a:schemeClr val="bg1"/>
                </a:solidFill>
              </a:rPr>
              <a:t>Przyjdź Panie </a:t>
            </a:r>
            <a:r>
              <a:rPr lang="pl-PL" sz="4400" dirty="0" smtClean="0">
                <a:solidFill>
                  <a:schemeClr val="bg1"/>
                </a:solidFill>
              </a:rPr>
              <a:t>nasz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Wypełnij tę świątynię /</a:t>
            </a:r>
            <a:r>
              <a:rPr lang="pl-PL" sz="4400" dirty="0" smtClean="0">
                <a:solidFill>
                  <a:schemeClr val="bg1"/>
                </a:solidFill>
              </a:rPr>
              <a:t>x2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Chwałą obecności Swej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Bóg </a:t>
            </a:r>
            <a:r>
              <a:rPr lang="pl-PL" sz="4400" dirty="0">
                <a:solidFill>
                  <a:schemeClr val="bg1"/>
                </a:solidFill>
              </a:rPr>
              <a:t>zwołuje nas tu dziś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I jednoczy </a:t>
            </a:r>
            <a:r>
              <a:rPr lang="pl-PL" sz="4400" dirty="0">
                <a:solidFill>
                  <a:schemeClr val="bg1"/>
                </a:solidFill>
              </a:rPr>
              <a:t>w Duchu </a:t>
            </a:r>
            <a:r>
              <a:rPr lang="pl-PL" sz="4400" dirty="0" smtClean="0">
                <a:solidFill>
                  <a:schemeClr val="bg1"/>
                </a:solidFill>
              </a:rPr>
              <a:t>swym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Dar </a:t>
            </a:r>
            <a:r>
              <a:rPr lang="pl-PL" sz="4400" dirty="0">
                <a:solidFill>
                  <a:schemeClr val="bg1"/>
                </a:solidFill>
              </a:rPr>
              <a:t>wspólnoty dając nam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</a:t>
            </a:r>
            <a:r>
              <a:rPr lang="pl-PL" sz="4400" dirty="0">
                <a:solidFill>
                  <a:schemeClr val="bg1"/>
                </a:solidFill>
              </a:rPr>
              <a:t>już runie grzechów naszych mur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niech miłość płynie z serc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Aby powstał jeden Kościół tu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187. </a:t>
            </a:r>
            <a:r>
              <a:rPr lang="pl-PL" sz="4400" dirty="0">
                <a:solidFill>
                  <a:schemeClr val="bg1"/>
                </a:solidFill>
              </a:rPr>
              <a:t>Przyjdź teraz jest czas by wielbić,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Przyjdź teraz jest czas by serce dać.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</a:t>
            </a:r>
            <a:r>
              <a:rPr lang="pl-PL" sz="4400" dirty="0">
                <a:solidFill>
                  <a:schemeClr val="bg1"/>
                </a:solidFill>
              </a:rPr>
              <a:t>do Niego tak jak jesteś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Przyjdź, przed swoim Bogiem teraz stań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</a:t>
            </a:r>
            <a:r>
              <a:rPr lang="pl-PL" sz="4400" dirty="0">
                <a:solidFill>
                  <a:schemeClr val="bg1"/>
                </a:solidFill>
              </a:rPr>
              <a:t>......Przyjdź.....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Każdy </a:t>
            </a:r>
            <a:r>
              <a:rPr lang="pl-PL" sz="4400" dirty="0">
                <a:solidFill>
                  <a:schemeClr val="bg1"/>
                </a:solidFill>
              </a:rPr>
              <a:t>język wyzna, że!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Każdy </a:t>
            </a:r>
            <a:r>
              <a:rPr lang="pl-PL" sz="4400" dirty="0">
                <a:solidFill>
                  <a:schemeClr val="bg1"/>
                </a:solidFill>
              </a:rPr>
              <a:t>język wyzna, że Tyś Bogiem jest.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Kolano każde zegnie się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Wciąż największe skarby czekają na tych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Którzy dziś wybiorą Cię.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5000" dirty="0" smtClean="0">
                <a:solidFill>
                  <a:schemeClr val="bg1"/>
                </a:solidFill>
              </a:rPr>
              <a:t>188. Przyjdź uwielbiaj Pana</a:t>
            </a:r>
          </a:p>
          <a:p>
            <a:pPr marL="0">
              <a:buNone/>
            </a:pPr>
            <a:r>
              <a:rPr lang="pl-PL" sz="5000" dirty="0" smtClean="0">
                <a:solidFill>
                  <a:schemeClr val="bg1"/>
                </a:solidFill>
              </a:rPr>
              <a:t>Bo On jest godzien wszelkiej czci</a:t>
            </a:r>
          </a:p>
          <a:p>
            <a:pPr marL="0">
              <a:buNone/>
            </a:pPr>
            <a:r>
              <a:rPr lang="pl-PL" sz="5000" dirty="0" smtClean="0">
                <a:solidFill>
                  <a:schemeClr val="bg1"/>
                </a:solidFill>
              </a:rPr>
              <a:t>	Hosanna, </a:t>
            </a:r>
            <a:r>
              <a:rPr lang="pl-PL" sz="5000" dirty="0" err="1" smtClean="0">
                <a:solidFill>
                  <a:schemeClr val="bg1"/>
                </a:solidFill>
              </a:rPr>
              <a:t>hosanna</a:t>
            </a:r>
            <a:endParaRPr lang="pl-PL" sz="5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5000" dirty="0" smtClean="0">
                <a:solidFill>
                  <a:schemeClr val="bg1"/>
                </a:solidFill>
              </a:rPr>
              <a:t>	Jezus skałą jest, </a:t>
            </a:r>
          </a:p>
          <a:p>
            <a:pPr marL="0">
              <a:buNone/>
            </a:pPr>
            <a:r>
              <a:rPr lang="pl-PL" sz="5000" dirty="0" smtClean="0">
                <a:solidFill>
                  <a:schemeClr val="bg1"/>
                </a:solidFill>
              </a:rPr>
              <a:t>	Jezus skałą jest</a:t>
            </a:r>
          </a:p>
          <a:p>
            <a:pPr marL="0">
              <a:buNone/>
            </a:pPr>
            <a:r>
              <a:rPr lang="pl-PL" sz="5000" dirty="0" smtClean="0">
                <a:solidFill>
                  <a:schemeClr val="bg1"/>
                </a:solidFill>
              </a:rPr>
              <a:t>	Zbawienia mego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19. Chcę o miłości Twej zawsze śpiewać</a:t>
            </a:r>
          </a:p>
          <a:p>
            <a:pPr marL="0">
              <a:buNone/>
              <a:tabLst>
                <a:tab pos="725488" algn="l"/>
              </a:tabLst>
            </a:pPr>
            <a:r>
              <a:rPr lang="pl-PL" sz="4400" dirty="0" smtClean="0">
                <a:solidFill>
                  <a:schemeClr val="bg1"/>
                </a:solidFill>
              </a:rPr>
              <a:t>	Chcę o miłości Twej zawsze śpiewać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Aż sponad mórz i szczytów gór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Twa miłość spływa na mnie w dół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 ja otwieram serce me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Niech miłość Twa uwalnia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Szczęśliwy jestem w prawdzie Twej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Do Ciebie wznoszę ręce swe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Chcę zawsze śpiewać o miłości 	Twojej Panie!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189. Przywołaj mnie Panie,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przywołaj mnie Panie, na pustynię,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niech mój głód Ciebie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moja tęsknota przywoła Ciebie.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   	Mów do mego serca,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mów do mego serca.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	Ty znasz jego ukryte doliny.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	Tam gdzie usychają piękne winnice,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	Ty wiesz, gdzie otworzyć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ukryte źródła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we mnie umilkną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pragnienia i myśli,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abyś mógł mówić Ty.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słowa miłości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przebaczenia przenikną duszę mą.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Mów do mego serca,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mów do mego serca.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	Ty znasz jego ukryte doliny.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	Tam gdzie usychają piękne winnice,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	Ty wiesz, gdzie otworzyć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ukryte źródła.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190. Raduje się dusza ma wielbi Pana swego    						</a:t>
            </a:r>
            <a:r>
              <a:rPr lang="pl-PL" sz="1800" dirty="0" smtClean="0">
                <a:solidFill>
                  <a:schemeClr val="bg1"/>
                </a:solidFill>
              </a:rPr>
              <a:t>e H7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Będę Ci śpiewał z całej siły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Sławić Cię będę za Twe dzieła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Będę Ci śpiewał z całej siły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Błogosławić będę Twoje Imię. 	</a:t>
            </a:r>
            <a:r>
              <a:rPr lang="pl-PL" sz="1800" dirty="0" smtClean="0">
                <a:solidFill>
                  <a:schemeClr val="bg1"/>
                </a:solidFill>
              </a:rPr>
              <a:t>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 miłosierny Pan Zastępów 	</a:t>
            </a:r>
            <a:r>
              <a:rPr lang="pl-PL" sz="1800" dirty="0" smtClean="0">
                <a:solidFill>
                  <a:schemeClr val="bg1"/>
                </a:solidFill>
              </a:rPr>
              <a:t>D H7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Moc Jego ramienia nad swym ludem, Pan, mój Zbawca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191. Schowaj mnie pod skrzydła Twe    Ukryj mnie w silnej dłoni Swej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fale mórz chcą porwać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Tobą wzniosę się, podniesiesz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Królem Tyś spienionych wód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 ufam Ci - Ty jesteś Bóg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Odpocznę dziś w ramionach Twych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Dusza ma w Tobie będzie trwać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fale mórz chcą porwać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Tobą wzniosę się, podniesiesz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Królem Tyś spienionych wód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 ufam Ci - Ty jesteś Bóg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  <a:latin typeface="+mn-lt"/>
              </a:rPr>
              <a:t>191a. Skosztujcie i zobaczcie,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jak dobry jest Pan!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Będę Panu w każdej porze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śpiewał pieśń wdzięczności.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Niech z ust moich chwała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Jego nieustannie płynie.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 fontScale="90000"/>
          </a:bodyPr>
          <a:lstStyle/>
          <a:p>
            <a:pPr algn="l"/>
            <a:r>
              <a:rPr lang="pl-PL" sz="4900" dirty="0" smtClean="0">
                <a:solidFill>
                  <a:schemeClr val="bg1"/>
                </a:solidFill>
                <a:latin typeface="+mn-lt"/>
              </a:rPr>
              <a:t>Skosztujcie i zobaczcie,</a:t>
            </a:r>
            <a:br>
              <a:rPr lang="pl-PL" sz="4900" dirty="0" smtClean="0">
                <a:solidFill>
                  <a:schemeClr val="bg1"/>
                </a:solidFill>
                <a:latin typeface="+mn-lt"/>
              </a:rPr>
            </a:br>
            <a:r>
              <a:rPr lang="pl-PL" sz="4900" dirty="0" smtClean="0">
                <a:solidFill>
                  <a:schemeClr val="bg1"/>
                </a:solidFill>
                <a:latin typeface="+mn-lt"/>
              </a:rPr>
              <a:t>jak dobry jest Pan</a:t>
            </a:r>
            <a:br>
              <a:rPr lang="pl-PL" sz="4900" dirty="0" smtClean="0">
                <a:solidFill>
                  <a:schemeClr val="bg1"/>
                </a:solidFill>
                <a:latin typeface="+mn-lt"/>
              </a:rPr>
            </a:br>
            <a:r>
              <a:rPr lang="pl-PL" sz="49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4900" dirty="0" smtClean="0">
                <a:solidFill>
                  <a:schemeClr val="bg1"/>
                </a:solidFill>
                <a:latin typeface="+mn-lt"/>
              </a:rPr>
            </a:br>
            <a:r>
              <a:rPr lang="pl-PL" sz="4900" dirty="0" smtClean="0">
                <a:solidFill>
                  <a:schemeClr val="bg1"/>
                </a:solidFill>
                <a:latin typeface="+mn-lt"/>
              </a:rPr>
              <a:t>W Panu cała chluba moja,</a:t>
            </a:r>
            <a:br>
              <a:rPr lang="pl-PL" sz="4900" dirty="0" smtClean="0">
                <a:solidFill>
                  <a:schemeClr val="bg1"/>
                </a:solidFill>
                <a:latin typeface="+mn-lt"/>
              </a:rPr>
            </a:br>
            <a:r>
              <a:rPr lang="pl-PL" sz="4900" dirty="0" smtClean="0">
                <a:solidFill>
                  <a:schemeClr val="bg1"/>
                </a:solidFill>
                <a:latin typeface="+mn-lt"/>
              </a:rPr>
              <a:t>cieszcie się pokorni.</a:t>
            </a:r>
            <a:br>
              <a:rPr lang="pl-PL" sz="4900" dirty="0" smtClean="0">
                <a:solidFill>
                  <a:schemeClr val="bg1"/>
                </a:solidFill>
                <a:latin typeface="+mn-lt"/>
              </a:rPr>
            </a:br>
            <a:r>
              <a:rPr lang="pl-PL" sz="4900" dirty="0" smtClean="0">
                <a:solidFill>
                  <a:schemeClr val="bg1"/>
                </a:solidFill>
                <a:latin typeface="+mn-lt"/>
              </a:rPr>
              <a:t>Wspólnie ze mną chwalcie Pana,</a:t>
            </a:r>
            <a:br>
              <a:rPr lang="pl-PL" sz="4900" dirty="0" smtClean="0">
                <a:solidFill>
                  <a:schemeClr val="bg1"/>
                </a:solidFill>
                <a:latin typeface="+mn-lt"/>
              </a:rPr>
            </a:br>
            <a:r>
              <a:rPr lang="pl-PL" sz="4900" dirty="0" smtClean="0">
                <a:solidFill>
                  <a:schemeClr val="bg1"/>
                </a:solidFill>
                <a:latin typeface="+mn-lt"/>
              </a:rPr>
              <a:t>sławmy Imię Jego.</a:t>
            </a:r>
            <a:r>
              <a:rPr lang="pl-P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1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  <a:latin typeface="+mn-lt"/>
              </a:rPr>
              <a:t>Skosztujcie i zobaczcie,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jak dobry jest Pan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 Kiedym tęsknie szukał Pana,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raczył mnie wsłuchać.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I ze wszelkiej trwogi mojej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raczył mnie wyzwolić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  <a:latin typeface="+mn-lt"/>
              </a:rPr>
              <a:t>Skosztujcie i zobaczcie,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jak dobry jest Pan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 Skosztujcie i zobaczcie,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jaki Pan jest dobry.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Kto do Niego się ucieknie,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ten błogosławiony.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  <a:latin typeface="+mn-lt"/>
              </a:rPr>
              <a:t>Skosztujcie i zobaczcie,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jak dobry jest Pan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Z czcią i lękiem służcie Panu,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Święty Ludu Boży.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Bo nie znają niedostatku </a:t>
            </a:r>
            <a:br>
              <a:rPr lang="pl-PL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ludzie bogobojni.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192. Słuchaj Izraelu, Tylko Jahwe jest Bogiem twym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Kochaj Pana Boga swego całym 	     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           swym sercem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Kochaj Pana Boga swego całą swą 	     duszą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Kochaj Pana Boga swego całym 	    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            umysłem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Kochaj Pana Boga swego całym 	 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            swym życiem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193. Spocznij na nas Duchu Pana </a:t>
            </a:r>
            <a:r>
              <a:rPr lang="pl-PL" sz="1800" dirty="0" smtClean="0">
                <a:solidFill>
                  <a:schemeClr val="bg1"/>
                </a:solidFill>
              </a:rPr>
              <a:t>D A 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mądrości i rozumu		</a:t>
            </a:r>
            <a:r>
              <a:rPr lang="pl-PL" sz="1800" dirty="0" smtClean="0">
                <a:solidFill>
                  <a:schemeClr val="bg1"/>
                </a:solidFill>
              </a:rPr>
              <a:t>D A 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poznania i bojaźni Bożej	</a:t>
            </a:r>
            <a:r>
              <a:rPr lang="pl-PL" sz="2000" dirty="0" smtClean="0">
                <a:solidFill>
                  <a:schemeClr val="bg1"/>
                </a:solidFill>
              </a:rPr>
              <a:t>D A h fis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miłości i mocy			</a:t>
            </a:r>
            <a:r>
              <a:rPr lang="pl-PL" sz="1800" dirty="0" smtClean="0">
                <a:solidFill>
                  <a:schemeClr val="bg1"/>
                </a:solidFill>
              </a:rPr>
              <a:t>e A 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194. Sprawdź serce me, o Boże mój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Wypróbuj mnie i objaw mi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Czy kryje się tam coś, co ranić 	mogłoby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A potem prowadź mnie, o Panie,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Świętą, doskonałą drogą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Twoją prostą drogą prowadź mnie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20. Chcę wywyższać imię Twe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zaśpiewać Tobie chwałę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dziś raduję się, bo przyszedłeś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    by mnie zbawić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nieba zstąpiłeś i chcesz 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    prowadzić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 krzyżu zmarłeś by mój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    zapłacić dług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grobu wstałeś i dziś nieba Królem jesteś Ty,  chcę wywyższać imię Twe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195. </a:t>
            </a:r>
            <a:r>
              <a:rPr lang="pl-PL" sz="4100" dirty="0">
                <a:solidFill>
                  <a:schemeClr val="bg1"/>
                </a:solidFill>
              </a:rPr>
              <a:t>Stoję dziś, moje serce, ręce tak podnoszę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W podziwie dla Tego, który wszystko dał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Stoję dziś, moją duszę, Panie, Tobie składam,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Tyś mój Bóg, mój Pan.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195a. </a:t>
            </a:r>
            <a:r>
              <a:rPr lang="pl-PL" sz="4100" dirty="0">
                <a:solidFill>
                  <a:schemeClr val="bg1"/>
                </a:solidFill>
              </a:rPr>
              <a:t>Stoję dziś, moje serce, ręce tak </a:t>
            </a:r>
            <a:r>
              <a:rPr lang="pl-PL" sz="4100" dirty="0" smtClean="0">
                <a:solidFill>
                  <a:schemeClr val="bg1"/>
                </a:solidFill>
              </a:rPr>
              <a:t>wyciągam</a:t>
            </a: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W podziwie dla Tego, który wszystko dał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Stoję dziś, moją duszę, Panie, Tobie składam,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Ja chcę być jak Ty.</a:t>
            </a:r>
          </a:p>
        </p:txBody>
      </p:sp>
    </p:spTree>
    <p:extLst>
      <p:ext uri="{BB962C8B-B14F-4D97-AF65-F5344CB8AC3E}">
        <p14:creationId xmlns:p14="http://schemas.microsoft.com/office/powerpoint/2010/main" val="1723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196. </a:t>
            </a:r>
            <a:r>
              <a:rPr lang="pl-PL" sz="4800" dirty="0">
                <a:solidFill>
                  <a:schemeClr val="bg1"/>
                </a:solidFill>
              </a:rPr>
              <a:t>Stwórz we mnie serce czyste, </a:t>
            </a:r>
            <a:r>
              <a:rPr lang="pl-PL" sz="4800" dirty="0" smtClean="0">
                <a:solidFill>
                  <a:schemeClr val="bg1"/>
                </a:solidFill>
              </a:rPr>
              <a:t>	Boże </a:t>
            </a:r>
            <a:r>
              <a:rPr lang="pl-PL" sz="4800" dirty="0">
                <a:solidFill>
                  <a:schemeClr val="bg1"/>
                </a:solidFill>
              </a:rPr>
              <a:t>mój 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	Odnów </a:t>
            </a:r>
            <a:r>
              <a:rPr lang="pl-PL" sz="4800" dirty="0">
                <a:solidFill>
                  <a:schemeClr val="bg1"/>
                </a:solidFill>
              </a:rPr>
              <a:t>we mnie moc ducha, </a:t>
            </a: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	radość </a:t>
            </a:r>
            <a:r>
              <a:rPr lang="pl-PL" sz="4800" dirty="0">
                <a:solidFill>
                  <a:schemeClr val="bg1"/>
                </a:solidFill>
              </a:rPr>
              <a:t>wlej. /x2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Nie odbieraj mi swego Ducha Świętego.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Od oblicza Twego nie odrzucaj mnie</a:t>
            </a:r>
            <a:r>
              <a:rPr lang="pl-PL" sz="4800" dirty="0" smtClean="0">
                <a:solidFill>
                  <a:schemeClr val="bg1"/>
                </a:solidFill>
              </a:rPr>
              <a:t>.</a:t>
            </a:r>
            <a:endParaRPr lang="pl-PL" sz="4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Przywróć mi radość z wybawienia Twego </a:t>
            </a:r>
          </a:p>
          <a:p>
            <a:pPr marL="0">
              <a:buNone/>
            </a:pPr>
            <a:r>
              <a:rPr lang="pl-PL" sz="4800" dirty="0">
                <a:solidFill>
                  <a:schemeClr val="bg1"/>
                </a:solidFill>
              </a:rPr>
              <a:t>Wzmocnij duchem ofiarnym </a:t>
            </a: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słabość </a:t>
            </a:r>
            <a:r>
              <a:rPr lang="pl-PL" sz="4800" dirty="0">
                <a:solidFill>
                  <a:schemeClr val="bg1"/>
                </a:solidFill>
              </a:rPr>
              <a:t>mą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197. Swojego Ducha Panie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	wylej na nas dziś</a:t>
            </a:r>
            <a:endParaRPr lang="pl-PL" sz="66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6600" dirty="0" smtClean="0">
                <a:solidFill>
                  <a:schemeClr val="bg1"/>
                </a:solidFill>
              </a:rPr>
              <a:t>							</a:t>
            </a:r>
            <a:r>
              <a:rPr lang="pl-PL" sz="2800" dirty="0" err="1" smtClean="0">
                <a:solidFill>
                  <a:schemeClr val="bg1"/>
                </a:solidFill>
              </a:rPr>
              <a:t>CaFC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197a. Szukajcie wpierw Królestwa Bożego i jego sprawiedliwości, a wszystko inne będzie wam przydane.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Alleluja, </a:t>
            </a:r>
            <a:r>
              <a:rPr lang="pl-PL" sz="4800" dirty="0" err="1" smtClean="0">
                <a:solidFill>
                  <a:schemeClr val="bg1"/>
                </a:solidFill>
              </a:rPr>
              <a:t>alleluja</a:t>
            </a:r>
            <a:r>
              <a:rPr lang="pl-PL" sz="4800" dirty="0" smtClean="0">
                <a:solidFill>
                  <a:schemeClr val="bg1"/>
                </a:solidFill>
              </a:rPr>
              <a:t>.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198. Śpiewajcie Bogu pieśni chwały x3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Alleluja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Nasz Pan Królem jest całej ziemi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Więc zawsze śpiewaj Mu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z całego serca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 klaszczcie krzyczcie wraz 	wszyscy  ludzie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Bo On jest godzien wszelkiej czci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199. </a:t>
            </a:r>
            <a:r>
              <a:rPr lang="pl-PL" sz="4400" dirty="0">
                <a:solidFill>
                  <a:schemeClr val="bg1"/>
                </a:solidFill>
              </a:rPr>
              <a:t>Śpiewajmy Mu, dziękujmy Mu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Jego miłość przetrwa wiecznie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On dobry jest, on jest Panem mym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Jego miłość przetrwa wiecznie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Wznieś głos, wznieś głos /x2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Śpiewajmy Mu, dziękujmy Mu,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>Jego miłość przetrwa wiecznie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 </a:t>
            </a:r>
            <a:r>
              <a:rPr lang="pl-PL" sz="4400" dirty="0">
                <a:solidFill>
                  <a:schemeClr val="bg1"/>
                </a:solidFill>
              </a:rPr>
              <a:t>życie, które daje nam, Jego miłość...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Wznieś głos, wznieś głos /x2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 zawsze Bóg jest wierny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 zawsze mocny jest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 zawsze Bóg jest z nami, na zawsze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 </a:t>
            </a:r>
            <a:r>
              <a:rPr lang="pl-PL" sz="4400" dirty="0">
                <a:solidFill>
                  <a:schemeClr val="bg1"/>
                </a:solidFill>
              </a:rPr>
              <a:t>rana aż po nocy kres, Jego miłość…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Opieką swą obdarza nas, Jego miłość…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Wznieś głos, wznieś głos /x2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200. Święte Imię Jezus /2x       	</a:t>
            </a:r>
            <a:r>
              <a:rPr lang="pl-PL" sz="2000" dirty="0" smtClean="0">
                <a:solidFill>
                  <a:schemeClr val="bg1"/>
                </a:solidFill>
              </a:rPr>
              <a:t>GCD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 na ustach mych i w sercu mym, 	</a:t>
            </a:r>
            <a:r>
              <a:rPr lang="pl-PL" sz="2000" dirty="0" smtClean="0">
                <a:solidFill>
                  <a:schemeClr val="bg1"/>
                </a:solidFill>
              </a:rPr>
              <a:t>G e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mocy Ducha uwielbiam Cię.        	</a:t>
            </a:r>
            <a:r>
              <a:rPr lang="pl-PL" sz="2000" dirty="0" smtClean="0">
                <a:solidFill>
                  <a:schemeClr val="bg1"/>
                </a:solidFill>
              </a:rPr>
              <a:t>A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ma w innym zbawienia,          	</a:t>
            </a:r>
            <a:r>
              <a:rPr lang="pl-PL" sz="1800" dirty="0" smtClean="0">
                <a:solidFill>
                  <a:schemeClr val="bg1"/>
                </a:solidFill>
              </a:rPr>
              <a:t>e H7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Gdyż nie dano nam ludziom,         	</a:t>
            </a:r>
            <a:r>
              <a:rPr lang="pl-PL" sz="2000" dirty="0" smtClean="0">
                <a:solidFill>
                  <a:schemeClr val="bg1"/>
                </a:solidFill>
              </a:rPr>
              <a:t>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Innego imienia, w Nim zbawienie jest. 								</a:t>
            </a:r>
            <a:r>
              <a:rPr lang="pl-PL" sz="2000" dirty="0" err="1" smtClean="0">
                <a:solidFill>
                  <a:schemeClr val="bg1"/>
                </a:solidFill>
              </a:rPr>
              <a:t>eCD</a:t>
            </a:r>
            <a:r>
              <a:rPr lang="pl-PL" sz="2000" dirty="0" smtClean="0">
                <a:solidFill>
                  <a:schemeClr val="bg1"/>
                </a:solidFill>
              </a:rPr>
              <a:t>/ </a:t>
            </a:r>
            <a:r>
              <a:rPr lang="pl-PL" sz="2000" dirty="0" err="1" smtClean="0">
                <a:solidFill>
                  <a:schemeClr val="bg1"/>
                </a:solidFill>
              </a:rPr>
              <a:t>eCDG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201. Święty </a:t>
            </a:r>
            <a:r>
              <a:rPr lang="pl-PL" sz="4400" dirty="0" err="1" smtClean="0">
                <a:solidFill>
                  <a:schemeClr val="bg1"/>
                </a:solidFill>
              </a:rPr>
              <a:t>Święty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</a:rPr>
              <a:t>Święty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Święty </a:t>
            </a:r>
            <a:r>
              <a:rPr lang="pl-PL" sz="4400" dirty="0" err="1" smtClean="0">
                <a:solidFill>
                  <a:schemeClr val="bg1"/>
                </a:solidFill>
              </a:rPr>
              <a:t>Święty</a:t>
            </a:r>
            <a:r>
              <a:rPr lang="pl-PL" sz="4400" dirty="0" smtClean="0">
                <a:solidFill>
                  <a:schemeClr val="bg1"/>
                </a:solidFill>
              </a:rPr>
              <a:t>  Pan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Święty </a:t>
            </a:r>
            <a:r>
              <a:rPr lang="pl-PL" sz="4400" dirty="0" err="1" smtClean="0">
                <a:solidFill>
                  <a:schemeClr val="bg1"/>
                </a:solidFill>
              </a:rPr>
              <a:t>Święty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err="1" smtClean="0">
                <a:solidFill>
                  <a:schemeClr val="bg1"/>
                </a:solidFill>
              </a:rPr>
              <a:t>Święty</a:t>
            </a:r>
            <a:r>
              <a:rPr lang="pl-PL" sz="4400" dirty="0" smtClean="0">
                <a:solidFill>
                  <a:schemeClr val="bg1"/>
                </a:solidFill>
              </a:rPr>
              <a:t> 	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	Święty Bóg i Król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Otwieram serce me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Podnoszę ręce swe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Królu wejdź i rozgość się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202. Święty, Święty, Święty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 nasz Pan, Jest nasz Bóg,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Wszechmogący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był, On jest, 	Wieczny Pan, Święty Bóg </a:t>
            </a:r>
          </a:p>
          <a:p>
            <a:pPr marL="0">
              <a:buNone/>
            </a:pPr>
            <a:r>
              <a:rPr lang="en-US" sz="4400" dirty="0" err="1">
                <a:solidFill>
                  <a:schemeClr val="bg1"/>
                </a:solidFill>
              </a:rPr>
              <a:t>Kadosh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Kadosh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Kadosh</a:t>
            </a:r>
            <a:r>
              <a:rPr lang="en-US" sz="4400" dirty="0">
                <a:solidFill>
                  <a:schemeClr val="bg1"/>
                </a:solidFill>
              </a:rPr>
              <a:t> / x2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Adonai </a:t>
            </a:r>
            <a:r>
              <a:rPr lang="en-US" sz="4400" dirty="0">
                <a:solidFill>
                  <a:schemeClr val="bg1"/>
                </a:solidFill>
              </a:rPr>
              <a:t>Elohim </a:t>
            </a:r>
            <a:r>
              <a:rPr lang="en-US" sz="4400" dirty="0" err="1">
                <a:solidFill>
                  <a:schemeClr val="bg1"/>
                </a:solidFill>
              </a:rPr>
              <a:t>Tsa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vah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ot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en-US" sz="4400" dirty="0">
                <a:solidFill>
                  <a:schemeClr val="bg1"/>
                </a:solidFill>
              </a:rPr>
              <a:t>Asher </a:t>
            </a:r>
            <a:r>
              <a:rPr lang="en-US" sz="4400" dirty="0" err="1">
                <a:solidFill>
                  <a:schemeClr val="bg1"/>
                </a:solidFill>
              </a:rPr>
              <a:t>hayah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v’hoveh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veya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voh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9600" y="4572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20a. Chlebie najcichszy,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otul mnie swym milczeniem,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ukryj mnie w swojej bieli,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wchłoń moją ciemność.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Przemień mnie w siebie,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bym jak Ty stał się chlebem. / x2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Pobłogosław mnie, połam,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rozdaj łaknącym braciom. / x2 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203. </a:t>
            </a:r>
            <a:r>
              <a:rPr lang="pl-PL" sz="4400" dirty="0">
                <a:solidFill>
                  <a:schemeClr val="bg1"/>
                </a:solidFill>
              </a:rPr>
              <a:t>Święty, Święty, Święty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 Bóg </a:t>
            </a:r>
            <a:r>
              <a:rPr lang="pl-PL" sz="4400" dirty="0" smtClean="0">
                <a:solidFill>
                  <a:schemeClr val="bg1"/>
                </a:solidFill>
              </a:rPr>
              <a:t>Wszechmocny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Który był i jest, i przyjdzie znów </a:t>
            </a:r>
            <a:r>
              <a:rPr lang="pl-PL" sz="4400" dirty="0" smtClean="0">
                <a:solidFill>
                  <a:schemeClr val="bg1"/>
                </a:solidFill>
              </a:rPr>
              <a:t>Oddajmy </a:t>
            </a:r>
            <a:r>
              <a:rPr lang="pl-PL" sz="4400" dirty="0">
                <a:solidFill>
                  <a:schemeClr val="bg1"/>
                </a:solidFill>
              </a:rPr>
              <a:t>Mu cześć, pokłońmy się Mu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204. </a:t>
            </a:r>
            <a:r>
              <a:rPr lang="pl-PL" sz="4400" dirty="0">
                <a:solidFill>
                  <a:schemeClr val="bg1"/>
                </a:solidFill>
              </a:rPr>
              <a:t>Święty, Święty, Święty, Święty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Święty </a:t>
            </a:r>
            <a:r>
              <a:rPr lang="pl-PL" sz="4400" dirty="0">
                <a:solidFill>
                  <a:schemeClr val="bg1"/>
                </a:solidFill>
              </a:rPr>
              <a:t>jest nasz Bóg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205. Tchnij moc, tchnij miłość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I przenikaj życie me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Bo całym sercem swym 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oddaję Ci cześć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I każdą myślą mą oddaję Ci cześć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I z całej siły swej oddaję Ci cześć</a:t>
            </a:r>
          </a:p>
          <a:p>
            <a:pPr marL="0">
              <a:buNone/>
            </a:pPr>
            <a:r>
              <a:rPr lang="pl-PL" sz="4800" dirty="0" smtClean="0">
                <a:solidFill>
                  <a:schemeClr val="bg1"/>
                </a:solidFill>
              </a:rPr>
              <a:t>O Panie mój, Panie mój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206. Tęsknię za Tobą Panie,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zatańczyć miłość, ptaków śpiew,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największe me pragnienie,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Tobą mogę po bezkresach biec.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największe me pragnienie,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Tobą mogę po  bezkresach  |x2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Tobą mogę po bezkresach biec.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mówisz do mnie Panie,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Twoje oczy, kiedy patrzę się.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Moje życie tańczy taniec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Takie proste i radosne jest.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Moje życie tańczy taniec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Takie proste i radosne |x2,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Takie proste i radosne jest.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207. To Bóg, wywyższajmy Go.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 stóp Jego złóżmy hołd.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Gdyż On jest Święty.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nasz Pan, nasz Bóg  jest Święty.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5800" y="609601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Chlebie najcichszy,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otul mnie swym milczeniem,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ukryj mnie w swojej bieli,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wchłoń moją ciemność.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A ułomki chleba,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które zostaną / x2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rozdaj tym,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którzy nie wierzą w swój głód</a:t>
            </a:r>
            <a:r>
              <a:rPr lang="pl-PL" sz="3600" dirty="0" smtClean="0">
                <a:solidFill>
                  <a:schemeClr val="bg1"/>
                </a:solidFill>
              </a:rPr>
              <a:t>.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208. </a:t>
            </a:r>
            <a:r>
              <a:rPr lang="pl-PL" sz="4100" dirty="0">
                <a:solidFill>
                  <a:schemeClr val="bg1"/>
                </a:solidFill>
              </a:rPr>
              <a:t>To nasz Bóg, to nasz Pan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Chwałę </a:t>
            </a:r>
            <a:r>
              <a:rPr lang="pl-PL" sz="4100" dirty="0">
                <a:solidFill>
                  <a:schemeClr val="bg1"/>
                </a:solidFill>
              </a:rPr>
              <a:t>oddajmy Mu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Wznieśmy </a:t>
            </a:r>
            <a:r>
              <a:rPr lang="pl-PL" sz="4100" dirty="0">
                <a:solidFill>
                  <a:schemeClr val="bg1"/>
                </a:solidFill>
              </a:rPr>
              <a:t>ręce i serca wywyższajmy Go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Bo </a:t>
            </a:r>
            <a:r>
              <a:rPr lang="pl-PL" sz="4100" dirty="0">
                <a:solidFill>
                  <a:schemeClr val="bg1"/>
                </a:solidFill>
              </a:rPr>
              <a:t>Jezus odkupił nas /x2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 Dał </a:t>
            </a:r>
            <a:r>
              <a:rPr lang="pl-PL" sz="4100" dirty="0">
                <a:solidFill>
                  <a:schemeClr val="bg1"/>
                </a:solidFill>
              </a:rPr>
              <a:t>życie Swe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Do </a:t>
            </a:r>
            <a:r>
              <a:rPr lang="pl-PL" sz="4100" dirty="0">
                <a:solidFill>
                  <a:schemeClr val="bg1"/>
                </a:solidFill>
              </a:rPr>
              <a:t>końca ukochał nas /x2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Wielbijmy </a:t>
            </a:r>
            <a:r>
              <a:rPr lang="pl-PL" sz="4100" dirty="0">
                <a:solidFill>
                  <a:schemeClr val="bg1"/>
                </a:solidFill>
              </a:rPr>
              <a:t>Go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8392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209. To </a:t>
            </a:r>
            <a:r>
              <a:rPr lang="pl-PL" sz="3600" dirty="0">
                <a:solidFill>
                  <a:schemeClr val="bg1"/>
                </a:solidFill>
              </a:rPr>
              <a:t>on nasz Pan i Król, </a:t>
            </a:r>
            <a:endParaRPr lang="pl-PL" sz="36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odziany </a:t>
            </a:r>
            <a:r>
              <a:rPr lang="pl-PL" sz="3600" dirty="0">
                <a:solidFill>
                  <a:schemeClr val="bg1"/>
                </a:solidFill>
              </a:rPr>
              <a:t>w majestat Swój        </a:t>
            </a:r>
            <a:endParaRPr lang="pl-PL" sz="36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ziemio </a:t>
            </a:r>
            <a:r>
              <a:rPr lang="pl-PL" sz="3600" dirty="0">
                <a:solidFill>
                  <a:schemeClr val="bg1"/>
                </a:solidFill>
              </a:rPr>
              <a:t>raduj </a:t>
            </a:r>
            <a:r>
              <a:rPr lang="pl-PL" sz="3600" dirty="0" smtClean="0">
                <a:solidFill>
                  <a:schemeClr val="bg1"/>
                </a:solidFill>
              </a:rPr>
              <a:t>się   	/x2</a:t>
            </a: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Okrywa </a:t>
            </a:r>
            <a:r>
              <a:rPr lang="pl-PL" sz="3600" dirty="0">
                <a:solidFill>
                  <a:schemeClr val="bg1"/>
                </a:solidFill>
              </a:rPr>
              <a:t>światłość Go, </a:t>
            </a:r>
            <a:endParaRPr lang="pl-PL" sz="36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ucieka </a:t>
            </a:r>
            <a:r>
              <a:rPr lang="pl-PL" sz="3600" dirty="0">
                <a:solidFill>
                  <a:schemeClr val="bg1"/>
                </a:solidFill>
              </a:rPr>
              <a:t>ciemność i </a:t>
            </a:r>
            <a:r>
              <a:rPr lang="pl-PL" sz="3600" dirty="0" smtClean="0">
                <a:solidFill>
                  <a:schemeClr val="bg1"/>
                </a:solidFill>
              </a:rPr>
              <a:t>zło,</a:t>
            </a: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drży </a:t>
            </a:r>
            <a:r>
              <a:rPr lang="pl-PL" sz="3600" dirty="0">
                <a:solidFill>
                  <a:schemeClr val="bg1"/>
                </a:solidFill>
              </a:rPr>
              <a:t>na Jego </a:t>
            </a:r>
            <a:r>
              <a:rPr lang="pl-PL" sz="3600" dirty="0" smtClean="0">
                <a:solidFill>
                  <a:schemeClr val="bg1"/>
                </a:solidFill>
              </a:rPr>
              <a:t>głos		/x2                                 </a:t>
            </a: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	Jak </a:t>
            </a:r>
            <a:r>
              <a:rPr lang="pl-PL" sz="3600" dirty="0">
                <a:solidFill>
                  <a:schemeClr val="bg1"/>
                </a:solidFill>
              </a:rPr>
              <a:t>wielki jest Bóg (wysławiaj </a:t>
            </a:r>
            <a:r>
              <a:rPr lang="pl-PL" sz="3600" dirty="0" smtClean="0">
                <a:solidFill>
                  <a:schemeClr val="bg1"/>
                </a:solidFill>
              </a:rPr>
              <a:t>Go)</a:t>
            </a: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	Wielki </a:t>
            </a:r>
            <a:r>
              <a:rPr lang="pl-PL" sz="3600" dirty="0">
                <a:solidFill>
                  <a:schemeClr val="bg1"/>
                </a:solidFill>
              </a:rPr>
              <a:t>jest Bóg (świat ujrzy to)                   </a:t>
            </a: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	Wielki </a:t>
            </a:r>
            <a:r>
              <a:rPr lang="pl-PL" sz="3600" dirty="0">
                <a:solidFill>
                  <a:schemeClr val="bg1"/>
                </a:solidFill>
              </a:rPr>
              <a:t>jest nasz </a:t>
            </a:r>
            <a:r>
              <a:rPr lang="pl-PL" sz="3600" dirty="0" smtClean="0">
                <a:solidFill>
                  <a:schemeClr val="bg1"/>
                </a:solidFill>
              </a:rPr>
              <a:t>Bóg</a:t>
            </a:r>
            <a:r>
              <a:rPr lang="pl-PL" sz="36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03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On </a:t>
            </a:r>
            <a:r>
              <a:rPr lang="pl-PL" sz="3600" dirty="0">
                <a:solidFill>
                  <a:schemeClr val="bg1"/>
                </a:solidFill>
              </a:rPr>
              <a:t>czas w swej dłoni ma, </a:t>
            </a:r>
            <a:endParaRPr lang="pl-PL" sz="36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Od </a:t>
            </a:r>
            <a:r>
              <a:rPr lang="pl-PL" sz="3600" dirty="0">
                <a:solidFill>
                  <a:schemeClr val="bg1"/>
                </a:solidFill>
              </a:rPr>
              <a:t>wieków na wieki trwa</a:t>
            </a:r>
          </a:p>
          <a:p>
            <a:pPr marL="0">
              <a:buNone/>
            </a:pPr>
            <a:r>
              <a:rPr lang="pl-PL" sz="3600" dirty="0">
                <a:solidFill>
                  <a:schemeClr val="bg1"/>
                </a:solidFill>
              </a:rPr>
              <a:t>Początkiem, końcem </a:t>
            </a:r>
            <a:r>
              <a:rPr lang="pl-PL" sz="3600" dirty="0" smtClean="0">
                <a:solidFill>
                  <a:schemeClr val="bg1"/>
                </a:solidFill>
              </a:rPr>
              <a:t>On 	/x2</a:t>
            </a: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Jedyny </a:t>
            </a:r>
            <a:r>
              <a:rPr lang="pl-PL" sz="3600" dirty="0">
                <a:solidFill>
                  <a:schemeClr val="bg1"/>
                </a:solidFill>
              </a:rPr>
              <a:t>w Trójcy Bóg, </a:t>
            </a:r>
            <a:endParaRPr lang="pl-PL" sz="36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Ojciec</a:t>
            </a:r>
            <a:r>
              <a:rPr lang="pl-PL" sz="3600" dirty="0">
                <a:solidFill>
                  <a:schemeClr val="bg1"/>
                </a:solidFill>
              </a:rPr>
              <a:t>, Syn i Duch</a:t>
            </a:r>
          </a:p>
          <a:p>
            <a:pPr marL="0">
              <a:buNone/>
            </a:pPr>
            <a:r>
              <a:rPr lang="pl-PL" sz="3600" dirty="0">
                <a:solidFill>
                  <a:schemeClr val="bg1"/>
                </a:solidFill>
              </a:rPr>
              <a:t>Barankiem jest i </a:t>
            </a:r>
            <a:r>
              <a:rPr lang="pl-PL" sz="3600" dirty="0" smtClean="0">
                <a:solidFill>
                  <a:schemeClr val="bg1"/>
                </a:solidFill>
              </a:rPr>
              <a:t>Lwem	/x2</a:t>
            </a:r>
          </a:p>
          <a:p>
            <a:pPr marL="0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	Jak wielki jest Bóg …	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Na </a:t>
            </a:r>
            <a:r>
              <a:rPr lang="pl-PL" sz="3600" dirty="0">
                <a:solidFill>
                  <a:schemeClr val="bg1"/>
                </a:solidFill>
              </a:rPr>
              <a:t>wieki godzien jest </a:t>
            </a:r>
            <a:r>
              <a:rPr lang="pl-PL" sz="3600" dirty="0" smtClean="0">
                <a:solidFill>
                  <a:schemeClr val="bg1"/>
                </a:solidFill>
              </a:rPr>
              <a:t/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przyjąć </a:t>
            </a:r>
            <a:r>
              <a:rPr lang="pl-PL" sz="3600" dirty="0">
                <a:solidFill>
                  <a:schemeClr val="bg1"/>
                </a:solidFill>
              </a:rPr>
              <a:t>chwałę, moc i cześć,</a:t>
            </a:r>
          </a:p>
          <a:p>
            <a:pPr marL="0">
              <a:buNone/>
            </a:pPr>
            <a:r>
              <a:rPr lang="pl-PL" sz="3600" dirty="0">
                <a:solidFill>
                  <a:schemeClr val="bg1"/>
                </a:solidFill>
              </a:rPr>
              <a:t>ogłaszać chcę jak wielki jest Bóg.</a:t>
            </a:r>
          </a:p>
        </p:txBody>
      </p:sp>
    </p:spTree>
    <p:extLst>
      <p:ext uri="{BB962C8B-B14F-4D97-AF65-F5344CB8AC3E}">
        <p14:creationId xmlns:p14="http://schemas.microsoft.com/office/powerpoint/2010/main" val="42209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210. </a:t>
            </a:r>
            <a:r>
              <a:rPr lang="en-US" sz="4400" dirty="0" err="1" smtClean="0">
                <a:solidFill>
                  <a:schemeClr val="bg1"/>
                </a:solidFill>
              </a:rPr>
              <a:t>Tobie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chór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aniołów</a:t>
            </a:r>
            <a:r>
              <a:rPr lang="en-US" sz="4400" dirty="0" smtClean="0">
                <a:solidFill>
                  <a:schemeClr val="bg1"/>
                </a:solidFill>
              </a:rPr>
              <a:t> 	</a:t>
            </a:r>
            <a:r>
              <a:rPr lang="pl-PL" sz="4400" dirty="0" smtClean="0">
                <a:solidFill>
                  <a:schemeClr val="bg1"/>
                </a:solidFill>
              </a:rPr>
              <a:t>		</a:t>
            </a:r>
            <a:r>
              <a:rPr lang="pl-PL" sz="1800" dirty="0" smtClean="0">
                <a:solidFill>
                  <a:schemeClr val="bg1"/>
                </a:solidFill>
              </a:rPr>
              <a:t>h D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Śpiewa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nową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pieśń</a:t>
            </a:r>
            <a:r>
              <a:rPr lang="en-US" sz="4400" dirty="0" smtClean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		</a:t>
            </a:r>
            <a:r>
              <a:rPr lang="pl-PL" sz="1800" dirty="0" smtClean="0">
                <a:solidFill>
                  <a:schemeClr val="bg1"/>
                </a:solidFill>
              </a:rPr>
              <a:t>fis h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Chwała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Barankowi</a:t>
            </a:r>
            <a:r>
              <a:rPr lang="en-US" sz="4400" dirty="0" smtClean="0">
                <a:solidFill>
                  <a:schemeClr val="bg1"/>
                </a:solidFill>
              </a:rPr>
              <a:t>!  </a:t>
            </a:r>
            <a:r>
              <a:rPr lang="pl-PL" sz="4400" dirty="0" smtClean="0">
                <a:solidFill>
                  <a:schemeClr val="bg1"/>
                </a:solidFill>
              </a:rPr>
              <a:t>		</a:t>
            </a:r>
            <a:r>
              <a:rPr lang="pl-PL" sz="1800" dirty="0" smtClean="0">
                <a:solidFill>
                  <a:schemeClr val="bg1"/>
                </a:solidFill>
              </a:rPr>
              <a:t>D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Alleluja</a:t>
            </a:r>
            <a:r>
              <a:rPr lang="en-US" sz="4400" dirty="0" smtClean="0">
                <a:solidFill>
                  <a:schemeClr val="bg1"/>
                </a:solidFill>
              </a:rPr>
              <a:t>! </a:t>
            </a:r>
            <a:r>
              <a:rPr lang="en-US" sz="4400" dirty="0" err="1" smtClean="0">
                <a:solidFill>
                  <a:schemeClr val="bg1"/>
                </a:solidFill>
              </a:rPr>
              <a:t>Alleluja</a:t>
            </a:r>
            <a:r>
              <a:rPr lang="en-US" sz="4400" dirty="0" smtClean="0">
                <a:solidFill>
                  <a:schemeClr val="bg1"/>
                </a:solidFill>
              </a:rPr>
              <a:t>! </a:t>
            </a:r>
            <a:r>
              <a:rPr lang="pl-PL" sz="4400" dirty="0" smtClean="0">
                <a:solidFill>
                  <a:schemeClr val="bg1"/>
                </a:solidFill>
              </a:rPr>
              <a:t>			</a:t>
            </a:r>
            <a:r>
              <a:rPr lang="en-US" sz="2000" dirty="0" err="1" smtClean="0">
                <a:solidFill>
                  <a:schemeClr val="bg1"/>
                </a:solidFill>
              </a:rPr>
              <a:t>hDG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Alleluja</a:t>
            </a:r>
            <a:r>
              <a:rPr lang="en-US" sz="4400" dirty="0" smtClean="0">
                <a:solidFill>
                  <a:schemeClr val="bg1"/>
                </a:solidFill>
              </a:rPr>
              <a:t>! </a:t>
            </a:r>
            <a:r>
              <a:rPr lang="en-US" sz="4400" dirty="0" err="1" smtClean="0">
                <a:solidFill>
                  <a:schemeClr val="bg1"/>
                </a:solidFill>
              </a:rPr>
              <a:t>Panu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chwała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cześć</a:t>
            </a:r>
            <a:r>
              <a:rPr lang="en-US" sz="4400" dirty="0" smtClean="0">
                <a:solidFill>
                  <a:schemeClr val="bg1"/>
                </a:solidFill>
              </a:rPr>
              <a:t>! </a:t>
            </a:r>
            <a:r>
              <a:rPr lang="pl-PL" sz="4400" dirty="0" smtClean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hA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211. Tobie podobni, Ciebie nie godni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Twoi na zawsze, na zawsze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Czekam </a:t>
            </a:r>
            <a:r>
              <a:rPr lang="pl-PL" sz="4400" dirty="0">
                <a:solidFill>
                  <a:schemeClr val="bg1"/>
                </a:solidFill>
              </a:rPr>
              <a:t>chwili, kiedy we mnie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Będzie </a:t>
            </a:r>
            <a:r>
              <a:rPr lang="pl-PL" sz="4400" dirty="0">
                <a:solidFill>
                  <a:schemeClr val="bg1"/>
                </a:solidFill>
              </a:rPr>
              <a:t>więcej Ciebie niż mnie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Kiedy nie będę prosić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</a:t>
            </a:r>
            <a:r>
              <a:rPr lang="pl-PL" sz="4400" dirty="0">
                <a:solidFill>
                  <a:schemeClr val="bg1"/>
                </a:solidFill>
              </a:rPr>
              <a:t>wszystko będzie mi </a:t>
            </a:r>
            <a:r>
              <a:rPr lang="pl-PL" sz="4400" dirty="0" smtClean="0">
                <a:solidFill>
                  <a:schemeClr val="bg1"/>
                </a:solidFill>
              </a:rPr>
              <a:t>dane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Czekam chwili kiedy we </a:t>
            </a:r>
            <a:r>
              <a:rPr lang="pl-PL" sz="4400" dirty="0" smtClean="0">
                <a:solidFill>
                  <a:schemeClr val="bg1"/>
                </a:solidFill>
              </a:rPr>
              <a:t>mnie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Będzie więcej Ciebie niż </a:t>
            </a:r>
            <a:r>
              <a:rPr lang="pl-PL" sz="4400" dirty="0" smtClean="0">
                <a:solidFill>
                  <a:schemeClr val="bg1"/>
                </a:solidFill>
              </a:rPr>
              <a:t>mnie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Kiedy nie będę wielbić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</a:t>
            </a:r>
            <a:r>
              <a:rPr lang="pl-PL" sz="4400" dirty="0">
                <a:solidFill>
                  <a:schemeClr val="bg1"/>
                </a:solidFill>
              </a:rPr>
              <a:t>Ty uwielbisz się we mnie </a:t>
            </a:r>
            <a:r>
              <a:rPr lang="pl-PL" sz="4400" dirty="0" smtClean="0">
                <a:solidFill>
                  <a:schemeClr val="bg1"/>
                </a:solidFill>
              </a:rPr>
              <a:t>sam</a:t>
            </a:r>
          </a:p>
          <a:p>
            <a:pPr marL="0">
              <a:buNone/>
            </a:pPr>
            <a:r>
              <a:rPr lang="en-US" sz="4400" dirty="0" err="1">
                <a:solidFill>
                  <a:schemeClr val="bg1"/>
                </a:solidFill>
              </a:rPr>
              <a:t>Ufam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czekam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Panie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Ufać to milczeć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czekać cierpliwie aż się spełni</a:t>
            </a:r>
            <a:r>
              <a:rPr lang="pl-PL" sz="4400" dirty="0" smtClean="0">
                <a:solidFill>
                  <a:schemeClr val="bg1"/>
                </a:solidFill>
              </a:rPr>
              <a:t>	</a:t>
            </a:r>
            <a:r>
              <a:rPr lang="pl-PL" sz="4400" dirty="0">
                <a:solidFill>
                  <a:schemeClr val="bg1"/>
                </a:solidFill>
              </a:rPr>
              <a:t>Błogosławieni, którzy zaufali Bogu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Błogosławione </a:t>
            </a:r>
            <a:r>
              <a:rPr lang="pl-PL" sz="4400" dirty="0">
                <a:solidFill>
                  <a:schemeClr val="bg1"/>
                </a:solidFill>
              </a:rPr>
              <a:t>usta które wołają </a:t>
            </a:r>
            <a:r>
              <a:rPr lang="pl-PL" sz="4400" dirty="0" smtClean="0">
                <a:solidFill>
                  <a:schemeClr val="bg1"/>
                </a:solidFill>
              </a:rPr>
              <a:t>	do </a:t>
            </a:r>
            <a:r>
              <a:rPr lang="pl-PL" sz="4400" dirty="0">
                <a:solidFill>
                  <a:schemeClr val="bg1"/>
                </a:solidFill>
              </a:rPr>
              <a:t>Pana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Radosne </a:t>
            </a:r>
            <a:r>
              <a:rPr lang="pl-PL" sz="4400" dirty="0">
                <a:solidFill>
                  <a:schemeClr val="bg1"/>
                </a:solidFill>
              </a:rPr>
              <a:t>serce, które przyjęło </a:t>
            </a:r>
            <a:r>
              <a:rPr lang="pl-PL" sz="4400" dirty="0" smtClean="0">
                <a:solidFill>
                  <a:schemeClr val="bg1"/>
                </a:solidFill>
              </a:rPr>
              <a:t>	Chrystusa</a:t>
            </a:r>
            <a:r>
              <a:rPr lang="pl-PL" sz="4400" dirty="0">
                <a:solidFill>
                  <a:schemeClr val="bg1"/>
                </a:solidFill>
              </a:rPr>
              <a:t>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Szczęśliwi </a:t>
            </a:r>
            <a:r>
              <a:rPr lang="pl-PL" sz="4400" dirty="0">
                <a:solidFill>
                  <a:schemeClr val="bg1"/>
                </a:solidFill>
              </a:rPr>
              <a:t>łaską, usprawiedliwieni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Krwią obmyci, z Ducha zrodzeni.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212. </a:t>
            </a:r>
            <a:r>
              <a:rPr lang="pl-PL" sz="4400" dirty="0">
                <a:solidFill>
                  <a:schemeClr val="bg1"/>
                </a:solidFill>
              </a:rPr>
              <a:t>Tobie podobni, Ciebie nie godni </a:t>
            </a:r>
            <a:r>
              <a:rPr lang="pl-PL" sz="4400" dirty="0" smtClean="0">
                <a:solidFill>
                  <a:schemeClr val="bg1"/>
                </a:solidFill>
              </a:rPr>
              <a:t>Twoi </a:t>
            </a:r>
            <a:r>
              <a:rPr lang="pl-PL" sz="4400" dirty="0">
                <a:solidFill>
                  <a:schemeClr val="bg1"/>
                </a:solidFill>
              </a:rPr>
              <a:t>na zawsze, na zawsze </a:t>
            </a:r>
            <a:r>
              <a:rPr lang="pl-PL" sz="4400" dirty="0" smtClean="0">
                <a:solidFill>
                  <a:schemeClr val="bg1"/>
                </a:solidFill>
              </a:rPr>
              <a:t>	Błogosławieni </a:t>
            </a:r>
            <a:r>
              <a:rPr lang="pl-PL" sz="4400" dirty="0">
                <a:solidFill>
                  <a:schemeClr val="bg1"/>
                </a:solidFill>
              </a:rPr>
              <a:t>którzy,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ufnie </a:t>
            </a:r>
            <a:r>
              <a:rPr lang="pl-PL" sz="4400" dirty="0">
                <a:solidFill>
                  <a:schemeClr val="bg1"/>
                </a:solidFill>
              </a:rPr>
              <a:t>wołają do Boga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Radosne </a:t>
            </a:r>
            <a:r>
              <a:rPr lang="pl-PL" sz="4400" dirty="0">
                <a:solidFill>
                  <a:schemeClr val="bg1"/>
                </a:solidFill>
              </a:rPr>
              <a:t>serca, które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przyjęły </a:t>
            </a:r>
            <a:r>
              <a:rPr lang="pl-PL" sz="4400" dirty="0">
                <a:solidFill>
                  <a:schemeClr val="bg1"/>
                </a:solidFill>
              </a:rPr>
              <a:t>Chrystusa.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Szczęśliwi łaską, </a:t>
            </a:r>
            <a:r>
              <a:rPr lang="pl-PL" sz="4400" dirty="0" smtClean="0">
                <a:solidFill>
                  <a:schemeClr val="bg1"/>
                </a:solidFill>
              </a:rPr>
              <a:t>usprawiedliwieni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Krwią obmyci, z Ducha zrodzeni.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91440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212a. To przykazanie Ja dziś daję Wam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Byście się miłowali jak Ja miłuję Was </a:t>
            </a:r>
            <a:r>
              <a:rPr lang="pl-PL" sz="2400" dirty="0" smtClean="0">
                <a:solidFill>
                  <a:schemeClr val="bg1"/>
                </a:solidFill>
              </a:rPr>
              <a:t>/x2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A wtedy wszyscy poznają żeście moi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Gdy miłość wzajemną mieć będziecie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213. Twoja krew oczyszcza mnie,      </a:t>
            </a:r>
            <a:r>
              <a:rPr lang="pl-PL" sz="1900" dirty="0" err="1" smtClean="0">
                <a:solidFill>
                  <a:schemeClr val="bg1"/>
                </a:solidFill>
              </a:rPr>
              <a:t>AEfis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Nowe życie znajduję w Twojej Krwi. </a:t>
            </a:r>
            <a:r>
              <a:rPr lang="pl-PL" sz="2200" dirty="0" err="1" smtClean="0">
                <a:solidFill>
                  <a:schemeClr val="bg1"/>
                </a:solidFill>
              </a:rPr>
              <a:t>DhE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Twoja Krew przelana jest by wykupić z grzechu mnie,				</a:t>
            </a:r>
            <a:r>
              <a:rPr lang="pl-PL" sz="2200" dirty="0" smtClean="0">
                <a:solidFill>
                  <a:schemeClr val="bg1"/>
                </a:solidFill>
              </a:rPr>
              <a:t>D E  A cis fis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Obmywa tak, abym bielszy był niż śnieg, niż śnieg.				</a:t>
            </a:r>
            <a:r>
              <a:rPr lang="pl-PL" sz="2200" dirty="0" smtClean="0">
                <a:solidFill>
                  <a:schemeClr val="bg1"/>
                </a:solidFill>
              </a:rPr>
              <a:t>D </a:t>
            </a:r>
            <a:r>
              <a:rPr lang="pl-PL" sz="2200" dirty="0" err="1" smtClean="0">
                <a:solidFill>
                  <a:schemeClr val="bg1"/>
                </a:solidFill>
              </a:rPr>
              <a:t>d</a:t>
            </a:r>
            <a:r>
              <a:rPr lang="pl-PL" sz="2200" dirty="0" smtClean="0">
                <a:solidFill>
                  <a:schemeClr val="bg1"/>
                </a:solidFill>
              </a:rPr>
              <a:t> A E fis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Jezu zmazujesz winy me.	</a:t>
            </a:r>
            <a:r>
              <a:rPr lang="pl-PL" sz="2000" dirty="0" smtClean="0">
                <a:solidFill>
                  <a:schemeClr val="bg1"/>
                </a:solidFill>
              </a:rPr>
              <a:t>h E fis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Jezu zmazujesz winy me.	</a:t>
            </a:r>
            <a:r>
              <a:rPr lang="pl-PL" sz="2000" dirty="0" smtClean="0">
                <a:solidFill>
                  <a:schemeClr val="bg1"/>
                </a:solidFill>
              </a:rPr>
              <a:t>h E A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400" y="45720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213a. Twoje ręce to mój ląd, wiem nie utonę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Twoje ręce to mój brzeg, kiedy dokoła sztorm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Twoje ręce to mój ląd pokonam drogę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Do tych wyciągniętych rąk.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Czuję, że już blisko jest to wytęsknione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Wtulam się w ramiona Twe, kiedy dokoła chłód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Pierwsza gwiazda nieba gest, wskazuje drogę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Może dziś się zdarzy cud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Widzę Cię, jesteś tam, światło woła mnie </a:t>
            </a:r>
            <a:br>
              <a:rPr lang="pl-PL" sz="3200" dirty="0" smtClean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9144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Coraz bliżej Ciebie być, (tego pragnę)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Chociaż czasem trzeba iść (pod prąd)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Suchą stopą przejdę dziś (po tej wodzie)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Twoje ręce to mój ląd </a:t>
            </a:r>
            <a:br>
              <a:rPr lang="pl-PL" sz="4000" dirty="0" smtClean="0">
                <a:solidFill>
                  <a:schemeClr val="bg1"/>
                </a:solidFill>
              </a:rPr>
            </a:br>
            <a:endParaRPr lang="pl-P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4572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Twoje ręce to mój ląd, (wiem nie utonę)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Twoje ręce to mój brzeg, (i obiecany dom)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Jedno miejsce wolne wciąż, (zaczeka na mnie)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Twoje ręce to mój ląd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/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Widzę Cię jesteś tam, słyszę głos znany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tak 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 jesteś tam widzę Cię światło woła mnie </a:t>
            </a:r>
            <a:br>
              <a:rPr lang="pl-PL" sz="3600" dirty="0" smtClean="0">
                <a:solidFill>
                  <a:schemeClr val="bg1"/>
                </a:solidFill>
              </a:rPr>
            </a:b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21. Choćby u boku mego padły tysiące,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wrogów mych nie zliczyłby już nikt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choćby nagle przestało świecić słońce, ja będę, będę ufał Ci, bo wiem, wiem, że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Mój Pan to Wielki Bóg,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Mój Pan to Królów Król,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To On uczynił świat,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Na wieki sprawiedliwość Jego trwa.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9144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Coraz bliżej Ciebie być, (tego pragnę)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Chociaż czasem trzeba iść (pod prąd)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Suchą stopą przejdę dziś (po tej wodzie)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Twoje ręce to mój ląd </a:t>
            </a:r>
          </a:p>
          <a:p>
            <a:endParaRPr lang="pl-PL" sz="4000" dirty="0" smtClean="0">
              <a:solidFill>
                <a:schemeClr val="bg1"/>
              </a:solidFill>
            </a:endParaRPr>
          </a:p>
          <a:p>
            <a:r>
              <a:rPr lang="pl-PL" sz="4000" dirty="0" smtClean="0">
                <a:solidFill>
                  <a:schemeClr val="bg1"/>
                </a:solidFill>
              </a:rPr>
              <a:t>Twoje ręce to mój brzeg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Twoje ręce to mój ląd</a:t>
            </a:r>
            <a:br>
              <a:rPr lang="pl-PL" sz="4000" dirty="0" smtClean="0">
                <a:solidFill>
                  <a:schemeClr val="bg1"/>
                </a:solidFill>
              </a:rPr>
            </a:br>
            <a:endParaRPr lang="pl-P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214. Ty jesteś Skałą zbawienia mego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Tobie ma siła i moc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mą nadzieją i mym natchnieniem,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 Ciebie wznoszę mój głos	</a:t>
            </a:r>
          </a:p>
          <a:p>
            <a:pPr marL="0">
              <a:buNone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wierzę Ci, tak wierzę Ci,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Twa miłość wierna jest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pomocą mą w potrzebach mych,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przy Tobie chcę być.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jesteś skałą zbawienia mego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siłą w życiu mym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mą nadzieją i mym natchnieniem,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 Ciebie wznoszę mój głos</a:t>
            </a:r>
          </a:p>
          <a:p>
            <a:pPr marL="0">
              <a:buNone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wierzę Ci, tak wierzę Ci,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Twa miłość wierna jest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każdej chwili życia wspierasz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przy Tobie być chcę.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215. Tylko Ciebie pragnę Panie mój.</a:t>
            </a:r>
            <a:r>
              <a:rPr lang="pl-PL" sz="4000" dirty="0" smtClean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 G C 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 jestem z Tobą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 cieszy ziemia mnie. 		</a:t>
            </a:r>
            <a:r>
              <a:rPr lang="pl-PL" sz="1800" dirty="0" smtClean="0">
                <a:solidFill>
                  <a:schemeClr val="bg1"/>
                </a:solidFill>
              </a:rPr>
              <a:t>G C DG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Moje ciało i serce często słabe są.  </a:t>
            </a:r>
            <a:r>
              <a:rPr lang="pl-PL" sz="1800" dirty="0" smtClean="0">
                <a:solidFill>
                  <a:schemeClr val="bg1"/>
                </a:solidFill>
              </a:rPr>
              <a:t>C G C G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Jednak Boże mój, Tyś jest Opoka mą. </a:t>
            </a:r>
          </a:p>
          <a:p>
            <a:pPr marL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							 	C G D C 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Bóg jest opoką mą /3x		  </a:t>
            </a:r>
            <a:r>
              <a:rPr lang="pl-PL" sz="1800" dirty="0" smtClean="0">
                <a:solidFill>
                  <a:schemeClr val="bg1"/>
                </a:solidFill>
              </a:rPr>
              <a:t>C G C G Ce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moim działem na wieki.		</a:t>
            </a:r>
            <a:r>
              <a:rPr lang="pl-PL" sz="1800" dirty="0" smtClean="0">
                <a:solidFill>
                  <a:schemeClr val="bg1"/>
                </a:solidFill>
              </a:rPr>
              <a:t>e  a D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Na wieki.	   			</a:t>
            </a:r>
            <a:r>
              <a:rPr lang="pl-PL" sz="1800" dirty="0" smtClean="0">
                <a:solidFill>
                  <a:schemeClr val="bg1"/>
                </a:solidFill>
              </a:rPr>
              <a:t>C G 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216. </a:t>
            </a:r>
            <a:r>
              <a:rPr lang="pl-PL" sz="4400" dirty="0">
                <a:solidFill>
                  <a:schemeClr val="bg1"/>
                </a:solidFill>
              </a:rPr>
              <a:t>Tylko On godzien jest przyjąć hołd wszelką cześć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To mój Pan to mój brat to mój Jezus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mój król tylko On </a:t>
            </a:r>
            <a:r>
              <a:rPr lang="pl-PL" sz="4400" dirty="0" smtClean="0">
                <a:solidFill>
                  <a:schemeClr val="bg1"/>
                </a:solidFill>
              </a:rPr>
              <a:t>godzien </a:t>
            </a:r>
            <a:r>
              <a:rPr lang="pl-PL" sz="4400" dirty="0">
                <a:solidFill>
                  <a:schemeClr val="bg1"/>
                </a:solidFill>
              </a:rPr>
              <a:t>jest zając </a:t>
            </a:r>
            <a:r>
              <a:rPr lang="pl-PL" sz="4400" dirty="0" smtClean="0">
                <a:solidFill>
                  <a:schemeClr val="bg1"/>
                </a:solidFill>
              </a:rPr>
              <a:t>tron. Tylko </a:t>
            </a:r>
            <a:r>
              <a:rPr lang="pl-PL" sz="4400" dirty="0">
                <a:solidFill>
                  <a:schemeClr val="bg1"/>
                </a:solidFill>
              </a:rPr>
              <a:t>On, tylko Jezus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Obrazem </a:t>
            </a:r>
            <a:r>
              <a:rPr lang="pl-PL" sz="4400" dirty="0">
                <a:solidFill>
                  <a:schemeClr val="bg1"/>
                </a:solidFill>
              </a:rPr>
              <a:t>jest Boga </a:t>
            </a:r>
            <a:r>
              <a:rPr lang="pl-PL" sz="4400" dirty="0" smtClean="0">
                <a:solidFill>
                  <a:schemeClr val="bg1"/>
                </a:solidFill>
              </a:rPr>
              <a:t>niewidzialnego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Stworzony świat przez Niego i dla </a:t>
            </a:r>
            <a:r>
              <a:rPr lang="pl-PL" sz="4400" dirty="0" smtClean="0">
                <a:solidFill>
                  <a:schemeClr val="bg1"/>
                </a:solidFill>
              </a:rPr>
              <a:t>Niego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Pierwszy we wszystkim, </a:t>
            </a:r>
            <a:r>
              <a:rPr lang="pl-PL" sz="4400" dirty="0" smtClean="0">
                <a:solidFill>
                  <a:schemeClr val="bg1"/>
                </a:solidFill>
              </a:rPr>
              <a:t>wszystko </a:t>
            </a:r>
            <a:r>
              <a:rPr lang="pl-PL" sz="4400" dirty="0">
                <a:solidFill>
                  <a:schemeClr val="bg1"/>
                </a:solidFill>
              </a:rPr>
              <a:t>początek swój ma w Nim</a:t>
            </a:r>
            <a:r>
              <a:rPr lang="pl-PL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Doskonały </a:t>
            </a:r>
            <a:r>
              <a:rPr lang="pl-PL" sz="4400" dirty="0">
                <a:solidFill>
                  <a:schemeClr val="bg1"/>
                </a:solidFill>
              </a:rPr>
              <a:t>Boży Syn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Tylko On godzien jest przyjąć hołd wszelką </a:t>
            </a:r>
            <a:r>
              <a:rPr lang="pl-PL" sz="4400" dirty="0" smtClean="0">
                <a:solidFill>
                  <a:schemeClr val="bg1"/>
                </a:solidFill>
              </a:rPr>
              <a:t>cześć, to </a:t>
            </a:r>
            <a:r>
              <a:rPr lang="pl-PL" sz="4400" dirty="0">
                <a:solidFill>
                  <a:schemeClr val="bg1"/>
                </a:solidFill>
              </a:rPr>
              <a:t>mój Pan to mój brat to mój Jezus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mój król tylko On godzien jest zając tron. Tylko On, tylko Jezus</a:t>
            </a:r>
          </a:p>
          <a:p>
            <a:pPr marL="0">
              <a:buNone/>
            </a:pPr>
            <a:endParaRPr lang="pl-PL" sz="22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Bóg </a:t>
            </a:r>
            <a:r>
              <a:rPr lang="pl-PL" sz="4400" dirty="0">
                <a:solidFill>
                  <a:schemeClr val="bg1"/>
                </a:solidFill>
              </a:rPr>
              <a:t>zechciał by w Nim zamieszkała pełnia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przez Jego krzyż ze sobą świat pojednał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dał nam zbawienie i odpuszczenie wszelkich win </a:t>
            </a:r>
            <a:r>
              <a:rPr lang="pl-PL" sz="4400" dirty="0" smtClean="0">
                <a:solidFill>
                  <a:schemeClr val="bg1"/>
                </a:solidFill>
              </a:rPr>
              <a:t>, oto </a:t>
            </a:r>
            <a:r>
              <a:rPr lang="pl-PL" sz="4400" dirty="0">
                <a:solidFill>
                  <a:schemeClr val="bg1"/>
                </a:solidFill>
              </a:rPr>
              <a:t>moc Świętej Krwi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Tylko on…..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Jezus</a:t>
            </a:r>
            <a:r>
              <a:rPr lang="pl-PL" sz="4400" dirty="0">
                <a:solidFill>
                  <a:schemeClr val="bg1"/>
                </a:solidFill>
              </a:rPr>
              <a:t>, Jezus, Jezus tylko Jezus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217. </a:t>
            </a:r>
            <a:r>
              <a:rPr lang="pl-PL" sz="4400" dirty="0">
                <a:solidFill>
                  <a:schemeClr val="bg1"/>
                </a:solidFill>
              </a:rPr>
              <a:t>Tylko w Bogu moje jest zbawienie,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</a:t>
            </a:r>
            <a:r>
              <a:rPr lang="pl-PL" sz="4400" dirty="0">
                <a:solidFill>
                  <a:schemeClr val="bg1"/>
                </a:solidFill>
              </a:rPr>
              <a:t>Nim jedynie duszy ukojenie.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Moja </a:t>
            </a:r>
            <a:r>
              <a:rPr lang="pl-PL" sz="4400" dirty="0">
                <a:solidFill>
                  <a:schemeClr val="bg1"/>
                </a:solidFill>
              </a:rPr>
              <a:t>chwała i skała,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Nim pokładam mą nadzieję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	</a:t>
            </a:r>
            <a:r>
              <a:rPr lang="pl-PL" sz="4400" dirty="0" smtClean="0">
                <a:solidFill>
                  <a:schemeClr val="bg1"/>
                </a:solidFill>
              </a:rPr>
              <a:t>Ufaj </a:t>
            </a:r>
            <a:r>
              <a:rPr lang="pl-PL" sz="4400" dirty="0">
                <a:solidFill>
                  <a:schemeClr val="bg1"/>
                </a:solidFill>
              </a:rPr>
              <a:t>mu Kościele w każdym czasie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Wylewajcie </a:t>
            </a:r>
            <a:r>
              <a:rPr lang="pl-PL" sz="4400" dirty="0">
                <a:solidFill>
                  <a:schemeClr val="bg1"/>
                </a:solidFill>
              </a:rPr>
              <a:t>przed nim serca wasze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Ludzie </a:t>
            </a:r>
            <a:r>
              <a:rPr lang="pl-PL" sz="4400" dirty="0">
                <a:solidFill>
                  <a:schemeClr val="bg1"/>
                </a:solidFill>
              </a:rPr>
              <a:t>lżejsi niż tchnienie,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tylko </a:t>
            </a:r>
            <a:r>
              <a:rPr lang="pl-PL" sz="4400" dirty="0">
                <a:solidFill>
                  <a:schemeClr val="bg1"/>
                </a:solidFill>
              </a:rPr>
              <a:t>w Bogu jest zbawienie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Sprawiedliwy jest nasz Pan,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każdy zbierze to co siał,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kto uwierzy nie zawiedzie się.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Przychodzimy </a:t>
            </a:r>
            <a:r>
              <a:rPr lang="pl-PL" sz="4400" dirty="0">
                <a:solidFill>
                  <a:schemeClr val="bg1"/>
                </a:solidFill>
              </a:rPr>
              <a:t>przed Twój tron, </a:t>
            </a:r>
            <a:r>
              <a:rPr lang="pl-PL" sz="4400" dirty="0" smtClean="0">
                <a:solidFill>
                  <a:schemeClr val="bg1"/>
                </a:solidFill>
              </a:rPr>
              <a:t>	chcemy </a:t>
            </a:r>
            <a:r>
              <a:rPr lang="pl-PL" sz="4400" dirty="0">
                <a:solidFill>
                  <a:schemeClr val="bg1"/>
                </a:solidFill>
              </a:rPr>
              <a:t>widzieć Twoją </a:t>
            </a:r>
            <a:r>
              <a:rPr lang="pl-PL" sz="4400" dirty="0" smtClean="0">
                <a:solidFill>
                  <a:schemeClr val="bg1"/>
                </a:solidFill>
              </a:rPr>
              <a:t>moc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i </a:t>
            </a:r>
            <a:r>
              <a:rPr lang="pl-PL" sz="4400" dirty="0">
                <a:solidFill>
                  <a:schemeClr val="bg1"/>
                </a:solidFill>
              </a:rPr>
              <a:t>doświadczyć Panie łaski Twej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218. Tyś jak skała Tyś jak wzgórze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Panie nasz Boże nasz.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jak wiatr w swej naturze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jest Stwórcą wszystkich nas.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Światłem swym rozświetlasz drogę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Która prosto wiedzie nas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Tam gdzie źródło Twej miłości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   Gdzie radośnie płynie czas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219. </a:t>
            </a:r>
            <a:r>
              <a:rPr lang="pl-PL" sz="4400" dirty="0">
                <a:solidFill>
                  <a:schemeClr val="bg1"/>
                </a:solidFill>
              </a:rPr>
              <a:t>Tyś jest Bóg wywyższamy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Tyś jest Pan uwielbiamy Cię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Tyś nasz odwieczny </a:t>
            </a:r>
            <a:r>
              <a:rPr lang="pl-PL" sz="4400" dirty="0" smtClean="0">
                <a:solidFill>
                  <a:schemeClr val="bg1"/>
                </a:solidFill>
              </a:rPr>
              <a:t>Ojciec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Twe stworzenie wielbi </a:t>
            </a:r>
            <a:r>
              <a:rPr lang="pl-PL" sz="4400" dirty="0" smtClean="0">
                <a:solidFill>
                  <a:schemeClr val="bg1"/>
                </a:solidFill>
              </a:rPr>
              <a:t>Cię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Twe stworzenie wielbi Cię, Amen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220. Ty, światłość dnia, wszedłeś w moje ciemności. Dałeś mi wzrok abym mógł</a:t>
            </a:r>
            <a:br>
              <a:rPr lang="pl-PL" sz="4200" dirty="0" smtClean="0">
                <a:solidFill>
                  <a:schemeClr val="bg1"/>
                </a:solidFill>
              </a:rPr>
            </a:br>
            <a:r>
              <a:rPr lang="pl-PL" sz="4200" dirty="0" smtClean="0">
                <a:solidFill>
                  <a:schemeClr val="bg1"/>
                </a:solidFill>
              </a:rPr>
              <a:t>Widzieć Twą twarz i spojrzenie miłości w którym roztapiasz mój strach.</a:t>
            </a:r>
          </a:p>
          <a:p>
            <a:pPr marL="0">
              <a:buNone/>
              <a:tabLst>
                <a:tab pos="441325" algn="l"/>
              </a:tabLst>
            </a:pPr>
            <a:r>
              <a:rPr lang="pl-PL" sz="4200" dirty="0" smtClean="0">
                <a:solidFill>
                  <a:schemeClr val="bg1"/>
                </a:solidFill>
              </a:rPr>
              <a:t>	Jestem tu by wielbić </a:t>
            </a:r>
            <a:br>
              <a:rPr lang="pl-PL" sz="4200" dirty="0" smtClean="0">
                <a:solidFill>
                  <a:schemeClr val="bg1"/>
                </a:solidFill>
              </a:rPr>
            </a:br>
            <a:r>
              <a:rPr lang="pl-PL" sz="4200" dirty="0" smtClean="0">
                <a:solidFill>
                  <a:schemeClr val="bg1"/>
                </a:solidFill>
              </a:rPr>
              <a:t>	by oddawać chwałę, </a:t>
            </a:r>
            <a:br>
              <a:rPr lang="pl-PL" sz="4200" dirty="0" smtClean="0">
                <a:solidFill>
                  <a:schemeClr val="bg1"/>
                </a:solidFill>
              </a:rPr>
            </a:br>
            <a:r>
              <a:rPr lang="pl-PL" sz="4200" dirty="0" smtClean="0">
                <a:solidFill>
                  <a:schemeClr val="bg1"/>
                </a:solidFill>
              </a:rPr>
              <a:t>	Jestem tu by wyznawać: to mój Bóg!</a:t>
            </a:r>
            <a:br>
              <a:rPr lang="pl-PL" sz="4200" dirty="0" smtClean="0">
                <a:solidFill>
                  <a:schemeClr val="bg1"/>
                </a:solidFill>
              </a:rPr>
            </a:br>
            <a:r>
              <a:rPr lang="pl-PL" sz="4200" dirty="0" smtClean="0">
                <a:solidFill>
                  <a:schemeClr val="bg1"/>
                </a:solidFill>
              </a:rPr>
              <a:t>	Dobry i łaskawy cały tak wspaniały</a:t>
            </a:r>
            <a:br>
              <a:rPr lang="pl-PL" sz="4200" dirty="0" smtClean="0">
                <a:solidFill>
                  <a:schemeClr val="bg1"/>
                </a:solidFill>
              </a:rPr>
            </a:br>
            <a:r>
              <a:rPr lang="pl-PL" sz="4200" dirty="0" smtClean="0">
                <a:solidFill>
                  <a:schemeClr val="bg1"/>
                </a:solidFill>
              </a:rPr>
              <a:t>	Ponad wszystko cenny dla mnie jest 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3246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pl-PL" sz="4200" dirty="0">
                <a:solidFill>
                  <a:schemeClr val="bg1"/>
                </a:solidFill>
              </a:rPr>
              <a:t>Ty czasów Król, wywyższony na wieki,</a:t>
            </a:r>
          </a:p>
          <a:p>
            <a:pPr marL="0" indent="0">
              <a:buNone/>
            </a:pPr>
            <a:r>
              <a:rPr lang="pl-PL" sz="4200" dirty="0">
                <a:solidFill>
                  <a:schemeClr val="bg1"/>
                </a:solidFill>
              </a:rPr>
              <a:t>jaśnieje w Niebie Twój </a:t>
            </a:r>
            <a:r>
              <a:rPr lang="pl-PL" sz="4200" dirty="0" smtClean="0">
                <a:solidFill>
                  <a:schemeClr val="bg1"/>
                </a:solidFill>
              </a:rPr>
              <a:t>Tron. </a:t>
            </a:r>
            <a:endParaRPr lang="pl-PL" sz="4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Zszedłeś </a:t>
            </a:r>
            <a:r>
              <a:rPr lang="pl-PL" sz="4200" dirty="0">
                <a:solidFill>
                  <a:schemeClr val="bg1"/>
                </a:solidFill>
              </a:rPr>
              <a:t>na Ziemię, by stać </a:t>
            </a:r>
            <a:r>
              <a:rPr lang="pl-PL" sz="4200" dirty="0" smtClean="0">
                <a:solidFill>
                  <a:schemeClr val="bg1"/>
                </a:solidFill>
              </a:rPr>
              <a:t>się Człowiekiem</a:t>
            </a:r>
            <a:endParaRPr lang="pl-PL" sz="4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200" dirty="0">
                <a:solidFill>
                  <a:schemeClr val="bg1"/>
                </a:solidFill>
              </a:rPr>
              <a:t>B</a:t>
            </a:r>
            <a:r>
              <a:rPr lang="pl-PL" sz="4200" dirty="0" smtClean="0">
                <a:solidFill>
                  <a:schemeClr val="bg1"/>
                </a:solidFill>
              </a:rPr>
              <a:t>y </a:t>
            </a:r>
            <a:r>
              <a:rPr lang="pl-PL" sz="4200" dirty="0">
                <a:solidFill>
                  <a:schemeClr val="bg1"/>
                </a:solidFill>
              </a:rPr>
              <a:t>rajem stał się mój </a:t>
            </a:r>
            <a:r>
              <a:rPr lang="pl-PL" sz="4200" dirty="0" smtClean="0">
                <a:solidFill>
                  <a:schemeClr val="bg1"/>
                </a:solidFill>
              </a:rPr>
              <a:t>dom</a:t>
            </a:r>
          </a:p>
          <a:p>
            <a:pPr marL="0" indent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   Jestem </a:t>
            </a:r>
            <a:r>
              <a:rPr lang="pl-PL" sz="4200" dirty="0">
                <a:solidFill>
                  <a:schemeClr val="bg1"/>
                </a:solidFill>
              </a:rPr>
              <a:t>tu by wielbić </a:t>
            </a:r>
            <a:r>
              <a:rPr lang="pl-PL" sz="42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   by </a:t>
            </a:r>
            <a:r>
              <a:rPr lang="pl-PL" sz="4200" dirty="0">
                <a:solidFill>
                  <a:schemeClr val="bg1"/>
                </a:solidFill>
              </a:rPr>
              <a:t>oddawać chwałę, </a:t>
            </a:r>
            <a:endParaRPr lang="pl-PL" sz="4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200" dirty="0">
                <a:solidFill>
                  <a:schemeClr val="bg1"/>
                </a:solidFill>
              </a:rPr>
              <a:t> </a:t>
            </a:r>
            <a:r>
              <a:rPr lang="pl-PL" sz="4200" dirty="0" smtClean="0">
                <a:solidFill>
                  <a:schemeClr val="bg1"/>
                </a:solidFill>
              </a:rPr>
              <a:t>  Jestem </a:t>
            </a:r>
            <a:r>
              <a:rPr lang="pl-PL" sz="4200" dirty="0">
                <a:solidFill>
                  <a:schemeClr val="bg1"/>
                </a:solidFill>
              </a:rPr>
              <a:t>tu by wyznawać: to mój </a:t>
            </a:r>
            <a:r>
              <a:rPr lang="pl-PL" sz="4200" dirty="0" smtClean="0">
                <a:solidFill>
                  <a:schemeClr val="bg1"/>
                </a:solidFill>
              </a:rPr>
              <a:t>Bóg!</a:t>
            </a:r>
          </a:p>
          <a:p>
            <a:pPr marL="0" indent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   Dobry </a:t>
            </a:r>
            <a:r>
              <a:rPr lang="pl-PL" sz="4200" dirty="0">
                <a:solidFill>
                  <a:schemeClr val="bg1"/>
                </a:solidFill>
              </a:rPr>
              <a:t>i łaskawy cały tak </a:t>
            </a:r>
            <a:r>
              <a:rPr lang="pl-PL" sz="4200" dirty="0" smtClean="0">
                <a:solidFill>
                  <a:schemeClr val="bg1"/>
                </a:solidFill>
              </a:rPr>
              <a:t>wspaniały</a:t>
            </a:r>
          </a:p>
          <a:p>
            <a:pPr marL="0" indent="0">
              <a:buNone/>
            </a:pPr>
            <a:r>
              <a:rPr lang="pl-PL" sz="4200" dirty="0">
                <a:solidFill>
                  <a:schemeClr val="bg1"/>
                </a:solidFill>
              </a:rPr>
              <a:t> </a:t>
            </a:r>
            <a:r>
              <a:rPr lang="pl-PL" sz="4200" dirty="0" smtClean="0">
                <a:solidFill>
                  <a:schemeClr val="bg1"/>
                </a:solidFill>
              </a:rPr>
              <a:t>  Ponad </a:t>
            </a:r>
            <a:r>
              <a:rPr lang="pl-PL" sz="4200" dirty="0">
                <a:solidFill>
                  <a:schemeClr val="bg1"/>
                </a:solidFill>
              </a:rPr>
              <a:t>wszystko cenny dla mnie jest </a:t>
            </a:r>
          </a:p>
          <a:p>
            <a:pPr marL="0" indent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Wezwij </a:t>
            </a:r>
            <a:r>
              <a:rPr lang="pl-PL" sz="4200" dirty="0">
                <a:solidFill>
                  <a:schemeClr val="bg1"/>
                </a:solidFill>
              </a:rPr>
              <a:t>imię Twojego Pana </a:t>
            </a:r>
            <a:r>
              <a:rPr lang="pl-PL" sz="4200" dirty="0" smtClean="0">
                <a:solidFill>
                  <a:schemeClr val="bg1"/>
                </a:solidFill>
              </a:rPr>
              <a:t>- On </a:t>
            </a:r>
            <a:r>
              <a:rPr lang="pl-PL" sz="4200" dirty="0">
                <a:solidFill>
                  <a:schemeClr val="bg1"/>
                </a:solidFill>
              </a:rPr>
              <a:t>zbawi Cię</a:t>
            </a:r>
            <a:r>
              <a:rPr lang="pl-PL" sz="4200" dirty="0" smtClean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7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7056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22. Chrystus Pan Boży Syn, Zbawca nasz zgodził się wziąć mój grzech, za mnie umrzeć chciał,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Ażebym znał mój ogrom win i wiedział, że Krew Jego zbawia, oczyszcza i leczy.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Wywyższony bądź, Jezu, Baranku.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Tyś jedyny odkupiciel, Tyś mój Król!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Wywyższony bądź, Boży Baranku!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Przed Twym tronem, dziś Najwyższy 	składam hołd!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324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200" dirty="0">
                <a:solidFill>
                  <a:schemeClr val="bg1"/>
                </a:solidFill>
              </a:rPr>
              <a:t>I niczym nie odpłacę </a:t>
            </a:r>
            <a:r>
              <a:rPr lang="pl-PL" sz="4200" dirty="0" smtClean="0">
                <a:solidFill>
                  <a:schemeClr val="bg1"/>
                </a:solidFill>
              </a:rPr>
              <a:t>się</a:t>
            </a:r>
          </a:p>
          <a:p>
            <a:pPr marL="0" indent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Za </a:t>
            </a:r>
            <a:r>
              <a:rPr lang="pl-PL" sz="4200" dirty="0">
                <a:solidFill>
                  <a:schemeClr val="bg1"/>
                </a:solidFill>
              </a:rPr>
              <a:t>miłość Twą i za Twój </a:t>
            </a:r>
            <a:r>
              <a:rPr lang="pl-PL" sz="4200" dirty="0" smtClean="0">
                <a:solidFill>
                  <a:schemeClr val="bg1"/>
                </a:solidFill>
              </a:rPr>
              <a:t>Krzyż</a:t>
            </a:r>
          </a:p>
          <a:p>
            <a:pPr marL="0" indent="0">
              <a:buNone/>
            </a:pPr>
            <a:endParaRPr lang="pl-PL" sz="4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200" dirty="0" smtClean="0">
                <a:solidFill>
                  <a:schemeClr val="bg1"/>
                </a:solidFill>
              </a:rPr>
              <a:t>Wezwij </a:t>
            </a:r>
            <a:r>
              <a:rPr lang="pl-PL" sz="4200" dirty="0">
                <a:solidFill>
                  <a:schemeClr val="bg1"/>
                </a:solidFill>
              </a:rPr>
              <a:t>imię Twojego Pana - On zbawi </a:t>
            </a:r>
            <a:r>
              <a:rPr lang="pl-PL" sz="4200" dirty="0" smtClean="0">
                <a:solidFill>
                  <a:schemeClr val="bg1"/>
                </a:solidFill>
              </a:rPr>
              <a:t>Cię</a:t>
            </a:r>
          </a:p>
        </p:txBody>
      </p:sp>
    </p:spTree>
    <p:extLst>
      <p:ext uri="{BB962C8B-B14F-4D97-AF65-F5344CB8AC3E}">
        <p14:creationId xmlns:p14="http://schemas.microsoft.com/office/powerpoint/2010/main" val="3241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221. </a:t>
            </a:r>
            <a:r>
              <a:rPr lang="pl-PL" sz="4400" dirty="0">
                <a:solidFill>
                  <a:schemeClr val="bg1"/>
                </a:solidFill>
              </a:rPr>
              <a:t>Tyś Bogiem mym,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Tyś </a:t>
            </a:r>
            <a:r>
              <a:rPr lang="pl-PL" sz="4400" dirty="0">
                <a:solidFill>
                  <a:schemeClr val="bg1"/>
                </a:solidFill>
              </a:rPr>
              <a:t>Królem mym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Tyś moim Mistrzem, Tyś wszystkim mi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Tyś Panem mym dlatego śpiewam Ci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Uwielbiam Cię /x2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850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222. </a:t>
            </a:r>
            <a:r>
              <a:rPr lang="pl-PL" sz="4400" dirty="0">
                <a:solidFill>
                  <a:schemeClr val="bg1"/>
                </a:solidFill>
              </a:rPr>
              <a:t>Tyś w wieczerniku chlebem się stał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Tyś </a:t>
            </a:r>
            <a:r>
              <a:rPr lang="pl-PL" sz="4400" dirty="0">
                <a:solidFill>
                  <a:schemeClr val="bg1"/>
                </a:solidFill>
              </a:rPr>
              <a:t>nam Krew Swoją dał.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 </a:t>
            </a:r>
            <a:r>
              <a:rPr lang="pl-PL" sz="4400" dirty="0">
                <a:solidFill>
                  <a:schemeClr val="bg1"/>
                </a:solidFill>
              </a:rPr>
              <a:t>chciałeś z nami jedno być,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Jednego </a:t>
            </a:r>
            <a:r>
              <a:rPr lang="pl-PL" sz="4400" dirty="0">
                <a:solidFill>
                  <a:schemeClr val="bg1"/>
                </a:solidFill>
              </a:rPr>
              <a:t>Ojca czcić.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Więc połącz wszystkich w jedno Ciało,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Panie </a:t>
            </a:r>
            <a:r>
              <a:rPr lang="pl-PL" sz="4400" dirty="0">
                <a:solidFill>
                  <a:schemeClr val="bg1"/>
                </a:solidFill>
              </a:rPr>
              <a:t>nasz!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Wlej w serca ludzi miłość trwałą,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Boże </a:t>
            </a:r>
            <a:r>
              <a:rPr lang="pl-PL" sz="4400" dirty="0">
                <a:solidFill>
                  <a:schemeClr val="bg1"/>
                </a:solidFill>
              </a:rPr>
              <a:t>nasz!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Pożywać </a:t>
            </a:r>
            <a:r>
              <a:rPr lang="pl-PL" sz="4400" dirty="0">
                <a:solidFill>
                  <a:schemeClr val="bg1"/>
                </a:solidFill>
              </a:rPr>
              <a:t>chcemy Ciało Twe,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Krew </a:t>
            </a:r>
            <a:r>
              <a:rPr lang="pl-PL" sz="4400" dirty="0">
                <a:solidFill>
                  <a:schemeClr val="bg1"/>
                </a:solidFill>
              </a:rPr>
              <a:t>Twoją chcemy pić,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 </a:t>
            </a:r>
            <a:r>
              <a:rPr lang="pl-PL" sz="4400" dirty="0">
                <a:solidFill>
                  <a:schemeClr val="bg1"/>
                </a:solidFill>
              </a:rPr>
              <a:t>miłości spalać serca swe,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na </a:t>
            </a:r>
            <a:r>
              <a:rPr lang="pl-PL" sz="4400" dirty="0">
                <a:solidFill>
                  <a:schemeClr val="bg1"/>
                </a:solidFill>
              </a:rPr>
              <a:t>wieki z Tobą żyć.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222a. </a:t>
            </a:r>
            <a:r>
              <a:rPr lang="pl-PL" sz="4400" dirty="0" err="1" smtClean="0">
                <a:solidFill>
                  <a:schemeClr val="bg1"/>
                </a:solidFill>
              </a:rPr>
              <a:t>Ubi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>
                <a:solidFill>
                  <a:schemeClr val="bg1"/>
                </a:solidFill>
              </a:rPr>
              <a:t>caritas et amor,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err="1" smtClean="0">
                <a:solidFill>
                  <a:schemeClr val="bg1"/>
                </a:solidFill>
              </a:rPr>
              <a:t>ubi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>
                <a:solidFill>
                  <a:schemeClr val="bg1"/>
                </a:solidFill>
              </a:rPr>
              <a:t>caritas Deus </a:t>
            </a:r>
            <a:r>
              <a:rPr lang="pl-PL" sz="4400" dirty="0" err="1">
                <a:solidFill>
                  <a:schemeClr val="bg1"/>
                </a:solidFill>
              </a:rPr>
              <a:t>ibi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4400" dirty="0" err="1">
                <a:solidFill>
                  <a:schemeClr val="bg1"/>
                </a:solidFill>
              </a:rPr>
              <a:t>est</a:t>
            </a:r>
            <a:r>
              <a:rPr lang="pl-PL" sz="4400" dirty="0">
                <a:solidFill>
                  <a:schemeClr val="bg1"/>
                </a:solidFill>
              </a:rPr>
              <a:t>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Tam </a:t>
            </a:r>
            <a:r>
              <a:rPr lang="pl-PL" sz="4400" dirty="0">
                <a:solidFill>
                  <a:schemeClr val="bg1"/>
                </a:solidFill>
              </a:rPr>
              <a:t>gdzie miłość jest i dobroć,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tam </a:t>
            </a:r>
            <a:r>
              <a:rPr lang="pl-PL" sz="4400" dirty="0">
                <a:solidFill>
                  <a:schemeClr val="bg1"/>
                </a:solidFill>
              </a:rPr>
              <a:t>gdzie miłość </a:t>
            </a:r>
            <a:r>
              <a:rPr lang="pl-PL" sz="4400" dirty="0" smtClean="0">
                <a:solidFill>
                  <a:schemeClr val="bg1"/>
                </a:solidFill>
              </a:rPr>
              <a:t>jest,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tam </a:t>
            </a:r>
            <a:r>
              <a:rPr lang="pl-PL" sz="4400" dirty="0">
                <a:solidFill>
                  <a:schemeClr val="bg1"/>
                </a:solidFill>
              </a:rPr>
              <a:t>mieszka Bóg.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223. U Pana kwitną sady pełne łask	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								D C D C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Skosztujcie i zobaczcie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dobry jest 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224. </a:t>
            </a:r>
            <a:r>
              <a:rPr lang="pl-PL" sz="4400" dirty="0">
                <a:solidFill>
                  <a:schemeClr val="bg1"/>
                </a:solidFill>
              </a:rPr>
              <a:t>Ukaż mi Panie Swą </a:t>
            </a:r>
            <a:r>
              <a:rPr lang="pl-PL" sz="4400" dirty="0" smtClean="0">
                <a:solidFill>
                  <a:schemeClr val="bg1"/>
                </a:solidFill>
              </a:rPr>
              <a:t>twarz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Daj mi usłyszeć Twój głos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 słodki jest Twój głos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</a:t>
            </a:r>
            <a:r>
              <a:rPr lang="pl-PL" sz="4400" dirty="0">
                <a:solidFill>
                  <a:schemeClr val="bg1"/>
                </a:solidFill>
              </a:rPr>
              <a:t>twarz pełna wdzięku.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Ukaż mi Panie Swą twarz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225. </a:t>
            </a:r>
            <a:r>
              <a:rPr lang="pl-PL" sz="4400" dirty="0">
                <a:solidFill>
                  <a:schemeClr val="bg1"/>
                </a:solidFill>
              </a:rPr>
              <a:t>Uwielbiam Cię, błogosławię Cię,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Swym Duchem ogarnij mnie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Uwielbiam Cię, chcę widzieć Twoją świętą twarz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w miłość Twoją wtopić się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226. </a:t>
            </a:r>
            <a:r>
              <a:rPr lang="pl-PL" sz="4400" dirty="0">
                <a:solidFill>
                  <a:schemeClr val="bg1"/>
                </a:solidFill>
              </a:rPr>
              <a:t>Uwielbiam Cię Najcichsza Obecności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Zachwycasz </a:t>
            </a:r>
            <a:r>
              <a:rPr lang="pl-PL" sz="4400" dirty="0">
                <a:solidFill>
                  <a:schemeClr val="bg1"/>
                </a:solidFill>
              </a:rPr>
              <a:t>mnie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łagodnym </a:t>
            </a:r>
            <a:r>
              <a:rPr lang="pl-PL" sz="4400" dirty="0">
                <a:solidFill>
                  <a:schemeClr val="bg1"/>
                </a:solidFill>
              </a:rPr>
              <a:t>pięknem Twym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Pokorny </a:t>
            </a:r>
            <a:r>
              <a:rPr lang="pl-PL" sz="4400" dirty="0">
                <a:solidFill>
                  <a:schemeClr val="bg1"/>
                </a:solidFill>
              </a:rPr>
              <a:t>tak, że jedna moja myśl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Zasłania </a:t>
            </a:r>
            <a:r>
              <a:rPr lang="pl-PL" sz="4400" dirty="0">
                <a:solidFill>
                  <a:schemeClr val="bg1"/>
                </a:solidFill>
              </a:rPr>
              <a:t>Ciebie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Uwielbiam Cię i wiem nie muszę wiedzieć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Znalazłem Cię w głębinach duszy mej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 milczeniu Twym odkrywam Słowo Twe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Już jestem w niebie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Uwielbiam Cię w przypływie i odpływie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Zagarnij mnie w Ocean blasków Twych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Tu dusza ma i serce, ciało w świetle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Jezu u Ciebie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227. </a:t>
            </a:r>
            <a:r>
              <a:rPr lang="pl-PL" sz="4100" dirty="0">
                <a:solidFill>
                  <a:schemeClr val="bg1"/>
                </a:solidFill>
              </a:rPr>
              <a:t>W Panu nadzieja moja jest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On pochyla się , wysłuchuje mnie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Wydobył </a:t>
            </a:r>
            <a:r>
              <a:rPr lang="pl-PL" sz="4100" dirty="0">
                <a:solidFill>
                  <a:schemeClr val="bg1"/>
                </a:solidFill>
              </a:rPr>
              <a:t>mnie z kałuży błota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I </a:t>
            </a:r>
            <a:r>
              <a:rPr lang="pl-PL" sz="4100" dirty="0">
                <a:solidFill>
                  <a:schemeClr val="bg1"/>
                </a:solidFill>
              </a:rPr>
              <a:t>umocnił moje kroki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 </a:t>
            </a:r>
            <a:r>
              <a:rPr lang="pl-PL" sz="4100" dirty="0">
                <a:solidFill>
                  <a:schemeClr val="bg1"/>
                </a:solidFill>
              </a:rPr>
              <a:t>usta moje włożył nowy śpiew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Wielu </a:t>
            </a:r>
            <a:r>
              <a:rPr lang="pl-PL" sz="4100" dirty="0">
                <a:solidFill>
                  <a:schemeClr val="bg1"/>
                </a:solidFill>
              </a:rPr>
              <a:t>zobaczy i przejmie ich trwoga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I </a:t>
            </a:r>
            <a:r>
              <a:rPr lang="pl-PL" sz="4100" dirty="0">
                <a:solidFill>
                  <a:schemeClr val="bg1"/>
                </a:solidFill>
              </a:rPr>
              <a:t>położą swą ufność w Panu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Szczęśliwy</a:t>
            </a:r>
            <a:r>
              <a:rPr lang="pl-PL" sz="4100" dirty="0">
                <a:solidFill>
                  <a:schemeClr val="bg1"/>
                </a:solidFill>
              </a:rPr>
              <a:t>, który w Nim nadzieję ma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228. Uwielbiam Imię Twoje Panie </a:t>
            </a:r>
            <a:r>
              <a:rPr lang="pl-PL" sz="1800" dirty="0" smtClean="0">
                <a:solidFill>
                  <a:schemeClr val="bg1"/>
                </a:solidFill>
              </a:rPr>
              <a:t>A D E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Wywyższam Cię i daję Ci hołd 	</a:t>
            </a:r>
            <a:r>
              <a:rPr lang="pl-PL" sz="1800" dirty="0" smtClean="0">
                <a:solidFill>
                  <a:schemeClr val="bg1"/>
                </a:solidFill>
              </a:rPr>
              <a:t>A D E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przedsionku chwały Twej staję </a:t>
            </a:r>
            <a:r>
              <a:rPr lang="pl-PL" sz="1800" dirty="0" smtClean="0">
                <a:solidFill>
                  <a:schemeClr val="bg1"/>
                </a:solidFill>
              </a:rPr>
              <a:t>fis D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radością śpiewam Ci pieśń		</a:t>
            </a:r>
            <a:r>
              <a:rPr lang="pl-PL" sz="1800" dirty="0" smtClean="0">
                <a:solidFill>
                  <a:schemeClr val="bg1"/>
                </a:solidFill>
              </a:rPr>
              <a:t>h E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4. Alleluja </a:t>
            </a:r>
            <a:r>
              <a:rPr lang="pl-PL" sz="4400" dirty="0">
                <a:solidFill>
                  <a:schemeClr val="bg1"/>
                </a:solidFill>
              </a:rPr>
              <a:t>/x4 </a:t>
            </a:r>
            <a:r>
              <a:rPr lang="pl-PL" sz="4400" dirty="0" smtClean="0">
                <a:solidFill>
                  <a:schemeClr val="bg1"/>
                </a:solidFill>
              </a:rPr>
              <a:t>	(</a:t>
            </a:r>
            <a:r>
              <a:rPr lang="pl-PL" sz="4400" dirty="0">
                <a:solidFill>
                  <a:schemeClr val="bg1"/>
                </a:solidFill>
              </a:rPr>
              <a:t>Psalm 148) </a:t>
            </a:r>
            <a:r>
              <a:rPr lang="pl-PL" sz="4400" dirty="0" smtClean="0">
                <a:solidFill>
                  <a:schemeClr val="bg1"/>
                </a:solidFill>
              </a:rPr>
              <a:t>		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</a:t>
            </a:r>
            <a:r>
              <a:rPr lang="pl-PL" sz="4400" dirty="0">
                <a:solidFill>
                  <a:schemeClr val="bg1"/>
                </a:solidFill>
              </a:rPr>
              <a:t>zabrzmi Panu chwała w </a:t>
            </a:r>
            <a:r>
              <a:rPr lang="pl-PL" sz="4400" dirty="0" smtClean="0">
                <a:solidFill>
                  <a:schemeClr val="bg1"/>
                </a:solidFill>
              </a:rPr>
              <a:t>niebiosach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 </a:t>
            </a:r>
            <a:r>
              <a:rPr lang="pl-PL" sz="4400" dirty="0">
                <a:solidFill>
                  <a:schemeClr val="bg1"/>
                </a:solidFill>
              </a:rPr>
              <a:t>wysokościach cześć niech </a:t>
            </a:r>
            <a:r>
              <a:rPr lang="pl-PL" sz="4400" dirty="0" smtClean="0">
                <a:solidFill>
                  <a:schemeClr val="bg1"/>
                </a:solidFill>
              </a:rPr>
              <a:t>oddadzą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Wielbijcie </a:t>
            </a:r>
            <a:r>
              <a:rPr lang="pl-PL" sz="4400" dirty="0">
                <a:solidFill>
                  <a:schemeClr val="bg1"/>
                </a:solidFill>
              </a:rPr>
              <a:t>Pana Duchy </a:t>
            </a:r>
            <a:r>
              <a:rPr lang="pl-PL" sz="4400" dirty="0" smtClean="0">
                <a:solidFill>
                  <a:schemeClr val="bg1"/>
                </a:solidFill>
              </a:rPr>
              <a:t>Niebieskie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Wielbijcie </a:t>
            </a:r>
            <a:r>
              <a:rPr lang="pl-PL" sz="4400" dirty="0">
                <a:solidFill>
                  <a:schemeClr val="bg1"/>
                </a:solidFill>
              </a:rPr>
              <a:t>Pana Jego zastępy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Słońce</a:t>
            </a:r>
            <a:r>
              <a:rPr lang="pl-PL" sz="4400" dirty="0">
                <a:solidFill>
                  <a:schemeClr val="bg1"/>
                </a:solidFill>
              </a:rPr>
              <a:t>, księżycu wielbijcie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Gwiazdy </a:t>
            </a:r>
            <a:r>
              <a:rPr lang="pl-PL" sz="4400" dirty="0">
                <a:solidFill>
                  <a:schemeClr val="bg1"/>
                </a:solidFill>
              </a:rPr>
              <a:t>świecące wielbijcie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Niebiosa </a:t>
            </a:r>
            <a:r>
              <a:rPr lang="pl-PL" sz="4400" dirty="0">
                <a:solidFill>
                  <a:schemeClr val="bg1"/>
                </a:solidFill>
              </a:rPr>
              <a:t>niebios wielbijcie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Wody </a:t>
            </a:r>
            <a:r>
              <a:rPr lang="pl-PL" sz="4400" dirty="0">
                <a:solidFill>
                  <a:schemeClr val="bg1"/>
                </a:solidFill>
              </a:rPr>
              <a:t>podniebne wielbijcie Pana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7056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23</a:t>
            </a:r>
            <a:r>
              <a:rPr lang="pl-PL" sz="4400" dirty="0">
                <a:solidFill>
                  <a:schemeClr val="bg1"/>
                </a:solidFill>
              </a:rPr>
              <a:t>. Chrystus </a:t>
            </a:r>
            <a:r>
              <a:rPr lang="pl-PL" sz="4400" dirty="0" err="1">
                <a:solidFill>
                  <a:schemeClr val="bg1"/>
                </a:solidFill>
              </a:rPr>
              <a:t>zmartwychwstan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jest, Nam na przykład dan jest, Iż </a:t>
            </a:r>
            <a:r>
              <a:rPr lang="pl-PL" sz="4400" dirty="0">
                <a:solidFill>
                  <a:schemeClr val="bg1"/>
                </a:solidFill>
              </a:rPr>
              <a:t>mamy </a:t>
            </a:r>
            <a:r>
              <a:rPr lang="pl-PL" sz="4400" dirty="0" smtClean="0">
                <a:solidFill>
                  <a:schemeClr val="bg1"/>
                </a:solidFill>
              </a:rPr>
              <a:t>zmartwychpowstać Z Panem Bogiem królować. Alleluja!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Leżał </a:t>
            </a:r>
            <a:r>
              <a:rPr lang="pl-PL" sz="4400" dirty="0">
                <a:solidFill>
                  <a:schemeClr val="bg1"/>
                </a:solidFill>
              </a:rPr>
              <a:t>trzy dni w grobie, dał bok przebić </a:t>
            </a:r>
            <a:r>
              <a:rPr lang="pl-PL" sz="4400" dirty="0" smtClean="0">
                <a:solidFill>
                  <a:schemeClr val="bg1"/>
                </a:solidFill>
              </a:rPr>
              <a:t>sobie, Bok</a:t>
            </a:r>
            <a:r>
              <a:rPr lang="pl-PL" sz="4400" dirty="0">
                <a:solidFill>
                  <a:schemeClr val="bg1"/>
                </a:solidFill>
              </a:rPr>
              <a:t>, ręce, nogi obie, na zbawienie tobie. Alleluja!</a:t>
            </a:r>
          </a:p>
          <a:p>
            <a:pPr marL="0">
              <a:buNone/>
            </a:pPr>
            <a:r>
              <a:rPr lang="pl-PL" sz="4400" dirty="0" err="1">
                <a:solidFill>
                  <a:schemeClr val="bg1"/>
                </a:solidFill>
              </a:rPr>
              <a:t>Badźmy</a:t>
            </a:r>
            <a:r>
              <a:rPr lang="pl-PL" sz="4400" dirty="0">
                <a:solidFill>
                  <a:schemeClr val="bg1"/>
                </a:solidFill>
              </a:rPr>
              <a:t> więc weseli jak w niebie </a:t>
            </a:r>
            <a:r>
              <a:rPr lang="pl-PL" sz="4400" dirty="0" smtClean="0">
                <a:solidFill>
                  <a:schemeClr val="bg1"/>
                </a:solidFill>
              </a:rPr>
              <a:t>anieli, Czegośmy </a:t>
            </a:r>
            <a:r>
              <a:rPr lang="pl-PL" sz="4400" dirty="0">
                <a:solidFill>
                  <a:schemeClr val="bg1"/>
                </a:solidFill>
              </a:rPr>
              <a:t>pożądali, </a:t>
            </a:r>
            <a:r>
              <a:rPr lang="pl-PL" sz="4400" dirty="0" err="1">
                <a:solidFill>
                  <a:schemeClr val="bg1"/>
                </a:solidFill>
              </a:rPr>
              <a:t>tegośmy</a:t>
            </a:r>
            <a:r>
              <a:rPr lang="pl-PL" sz="4400" dirty="0">
                <a:solidFill>
                  <a:schemeClr val="bg1"/>
                </a:solidFill>
              </a:rPr>
              <a:t> doczekali. Alleluja!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O, Panie Jezu chcę wyznać, że    </a:t>
            </a:r>
            <a:r>
              <a:rPr lang="pl-PL" sz="2000" dirty="0" smtClean="0">
                <a:solidFill>
                  <a:schemeClr val="bg1"/>
                </a:solidFill>
              </a:rPr>
              <a:t>A D E</a:t>
            </a:r>
            <a:endParaRPr lang="pl-PL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 kocham Ciebie, Ty zmieniasz mnie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Ci dziękować dziś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ze wszystkich sił </a:t>
            </a:r>
          </a:p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Dajesz mi Siebie bym na wieki żył   </a:t>
            </a:r>
            <a:r>
              <a:rPr lang="pl-PL" sz="1800" dirty="0" smtClean="0">
                <a:solidFill>
                  <a:schemeClr val="bg1"/>
                </a:solidFill>
              </a:rPr>
              <a:t>h E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229. </a:t>
            </a:r>
            <a:r>
              <a:rPr lang="pl-PL" sz="4400" dirty="0" err="1">
                <a:solidFill>
                  <a:schemeClr val="bg1"/>
                </a:solidFill>
              </a:rPr>
              <a:t>Veni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4400" dirty="0" err="1">
                <a:solidFill>
                  <a:schemeClr val="bg1"/>
                </a:solidFill>
              </a:rPr>
              <a:t>Sancte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4400" dirty="0" err="1">
                <a:solidFill>
                  <a:schemeClr val="bg1"/>
                </a:solidFill>
              </a:rPr>
              <a:t>Spiritus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230. </a:t>
            </a:r>
            <a:r>
              <a:rPr lang="pl-PL" sz="4100" dirty="0">
                <a:solidFill>
                  <a:schemeClr val="bg1"/>
                </a:solidFill>
              </a:rPr>
              <a:t>W cieniu Twoich rąk,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ukryj </a:t>
            </a:r>
            <a:r>
              <a:rPr lang="pl-PL" sz="4100" dirty="0">
                <a:solidFill>
                  <a:schemeClr val="bg1"/>
                </a:solidFill>
              </a:rPr>
              <a:t>proszę mnie </a:t>
            </a:r>
          </a:p>
          <a:p>
            <a:pPr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	Gdy </a:t>
            </a:r>
            <a:r>
              <a:rPr lang="pl-PL" sz="4100" dirty="0">
                <a:solidFill>
                  <a:schemeClr val="bg1"/>
                </a:solidFill>
              </a:rPr>
              <a:t>boję się, gdy wokół mrok </a:t>
            </a:r>
          </a:p>
          <a:p>
            <a:pPr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	Bądź </a:t>
            </a:r>
            <a:r>
              <a:rPr lang="pl-PL" sz="4100" dirty="0">
                <a:solidFill>
                  <a:schemeClr val="bg1"/>
                </a:solidFill>
              </a:rPr>
              <a:t>światłem, bądź nadziei dniem 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Wszystkim o czym śnię, </a:t>
            </a:r>
            <a:br>
              <a:rPr lang="pl-PL" sz="4100" dirty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głosem </a:t>
            </a:r>
            <a:r>
              <a:rPr lang="pl-PL" sz="4100" dirty="0">
                <a:solidFill>
                  <a:schemeClr val="bg1"/>
                </a:solidFill>
              </a:rPr>
              <a:t>w </a:t>
            </a:r>
            <a:r>
              <a:rPr lang="pl-PL" sz="4100" dirty="0" smtClean="0">
                <a:solidFill>
                  <a:schemeClr val="bg1"/>
                </a:solidFill>
              </a:rPr>
              <a:t>sercu mym </a:t>
            </a:r>
            <a:endParaRPr lang="pl-PL" sz="41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100" dirty="0">
                <a:solidFill>
                  <a:schemeClr val="bg1"/>
                </a:solidFill>
              </a:rPr>
              <a:t>Jak ręka, która trzyma mnie </a:t>
            </a:r>
          </a:p>
          <a:p>
            <a:pPr>
              <a:buNone/>
            </a:pPr>
            <a:r>
              <a:rPr lang="pl-PL" sz="4100" dirty="0">
                <a:solidFill>
                  <a:schemeClr val="bg1"/>
                </a:solidFill>
              </a:rPr>
              <a:t>Nad brzegiem nocy, brzegiem dni </a:t>
            </a:r>
            <a:r>
              <a:rPr lang="pl-PL" sz="4100" dirty="0" smtClean="0">
                <a:solidFill>
                  <a:schemeClr val="bg1"/>
                </a:solidFill>
              </a:rPr>
              <a:t>e</a:t>
            </a:r>
            <a:endParaRPr lang="pl-PL" sz="41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4100" dirty="0">
                <a:solidFill>
                  <a:schemeClr val="bg1"/>
                </a:solidFill>
              </a:rPr>
              <a:t>Bądź jak skrzydła dwa, kiedy braknie sił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Chwyć mnie i nieś 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Niech niebo bliżej będzie 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Tak bardzo chcę 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W ramionach skryć się Twych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231. </a:t>
            </a:r>
            <a:r>
              <a:rPr lang="pl-PL" sz="4100" dirty="0">
                <a:solidFill>
                  <a:schemeClr val="bg1"/>
                </a:solidFill>
              </a:rPr>
              <a:t>W lekkim powiewie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przychodzisz </a:t>
            </a:r>
            <a:r>
              <a:rPr lang="pl-PL" sz="4100" dirty="0">
                <a:solidFill>
                  <a:schemeClr val="bg1"/>
                </a:solidFill>
              </a:rPr>
              <a:t>do mnie Panie </a:t>
            </a:r>
          </a:p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Nie </a:t>
            </a:r>
            <a:r>
              <a:rPr lang="pl-PL" sz="4100" dirty="0">
                <a:solidFill>
                  <a:schemeClr val="bg1"/>
                </a:solidFill>
              </a:rPr>
              <a:t>przez wicher ogromny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i </a:t>
            </a:r>
            <a:r>
              <a:rPr lang="pl-PL" sz="4100" dirty="0">
                <a:solidFill>
                  <a:schemeClr val="bg1"/>
                </a:solidFill>
              </a:rPr>
              <a:t>nie przez ogień </a:t>
            </a:r>
          </a:p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Ale </a:t>
            </a:r>
            <a:r>
              <a:rPr lang="pl-PL" sz="4100" dirty="0">
                <a:solidFill>
                  <a:schemeClr val="bg1"/>
                </a:solidFill>
              </a:rPr>
              <a:t>w lekkim powiewie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przychodzisz </a:t>
            </a:r>
            <a:r>
              <a:rPr lang="pl-PL" sz="4100" dirty="0">
                <a:solidFill>
                  <a:schemeClr val="bg1"/>
                </a:solidFill>
              </a:rPr>
              <a:t>do mnie 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W lekkim powiewie nawiedzasz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duszę </a:t>
            </a:r>
            <a:r>
              <a:rPr lang="pl-PL" sz="4100" dirty="0">
                <a:solidFill>
                  <a:schemeClr val="bg1"/>
                </a:solidFill>
              </a:rPr>
              <a:t>mą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232. </a:t>
            </a:r>
            <a:r>
              <a:rPr lang="pl-PL" sz="4100" dirty="0">
                <a:solidFill>
                  <a:schemeClr val="bg1"/>
                </a:solidFill>
              </a:rPr>
              <a:t>W sercu moim bądź uwielbiony, </a:t>
            </a:r>
            <a:r>
              <a:rPr lang="pl-PL" sz="4100" dirty="0" smtClean="0">
                <a:solidFill>
                  <a:schemeClr val="bg1"/>
                </a:solidFill>
              </a:rPr>
              <a:t>	bądź </a:t>
            </a:r>
            <a:r>
              <a:rPr lang="pl-PL" sz="4100" dirty="0">
                <a:solidFill>
                  <a:schemeClr val="bg1"/>
                </a:solidFill>
              </a:rPr>
              <a:t>uwielbiony</a:t>
            </a:r>
          </a:p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 </a:t>
            </a:r>
            <a:r>
              <a:rPr lang="pl-PL" sz="4100" dirty="0">
                <a:solidFill>
                  <a:schemeClr val="bg1"/>
                </a:solidFill>
              </a:rPr>
              <a:t>sercu moim bądź uwielbiony dziś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513930"/>
      </p:ext>
    </p:extLst>
  </p:cSld>
  <p:clrMapOvr>
    <a:masterClrMapping/>
  </p:clrMapOvr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233. </a:t>
            </a:r>
            <a:r>
              <a:rPr lang="pl-PL" sz="4100" dirty="0">
                <a:solidFill>
                  <a:schemeClr val="bg1"/>
                </a:solidFill>
              </a:rPr>
              <a:t>W sercu mym Boże rządź,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w </a:t>
            </a:r>
            <a:r>
              <a:rPr lang="pl-PL" sz="4100" dirty="0">
                <a:solidFill>
                  <a:schemeClr val="bg1"/>
                </a:solidFill>
              </a:rPr>
              <a:t>sercu </a:t>
            </a:r>
            <a:r>
              <a:rPr lang="pl-PL" sz="4100" dirty="0" smtClean="0">
                <a:solidFill>
                  <a:schemeClr val="bg1"/>
                </a:solidFill>
              </a:rPr>
              <a:t>	mym </a:t>
            </a:r>
            <a:endParaRPr lang="pl-PL" sz="4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Jako </a:t>
            </a:r>
            <a:r>
              <a:rPr lang="pl-PL" sz="4100" dirty="0">
                <a:solidFill>
                  <a:schemeClr val="bg1"/>
                </a:solidFill>
              </a:rPr>
              <a:t>Król w sercu mym zawsze rządź.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Niech królestwo Twe we mnie ziści się,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Twą wolę pełnić chcę, w sercu moim rządź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233a. W Swe ramiona mnie weź,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Mocą krzyża dodaj sił.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Księgę Życia wpisz mnie,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Do Swej chwały przyjąć chciej.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4871" y="6859072"/>
            <a:ext cx="164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 </a:t>
            </a:r>
            <a:r>
              <a:rPr lang="en-US" dirty="0" err="1" smtClean="0"/>
              <a:t>swe</a:t>
            </a:r>
            <a:r>
              <a:rPr lang="en-US" dirty="0" smtClean="0"/>
              <a:t> </a:t>
            </a:r>
            <a:r>
              <a:rPr lang="en-US" dirty="0" err="1" smtClean="0"/>
              <a:t>ramiona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234. </a:t>
            </a:r>
            <a:r>
              <a:rPr lang="pl-PL" sz="4100" dirty="0">
                <a:solidFill>
                  <a:schemeClr val="bg1"/>
                </a:solidFill>
              </a:rPr>
              <a:t>W Tobie jest światło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każdy </a:t>
            </a:r>
            <a:r>
              <a:rPr lang="pl-PL" sz="4100" dirty="0">
                <a:solidFill>
                  <a:schemeClr val="bg1"/>
                </a:solidFill>
              </a:rPr>
              <a:t>mrok rozjaśni </a:t>
            </a:r>
          </a:p>
          <a:p>
            <a:pPr marL="0" indent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 </a:t>
            </a:r>
            <a:r>
              <a:rPr lang="pl-PL" sz="4100" dirty="0">
                <a:solidFill>
                  <a:schemeClr val="bg1"/>
                </a:solidFill>
              </a:rPr>
              <a:t>Tobie jest życie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ono </a:t>
            </a:r>
            <a:r>
              <a:rPr lang="pl-PL" sz="4100" dirty="0">
                <a:solidFill>
                  <a:schemeClr val="bg1"/>
                </a:solidFill>
              </a:rPr>
              <a:t>śmierć zwycięża </a:t>
            </a: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Ufam Tobie, </a:t>
            </a:r>
            <a:r>
              <a:rPr lang="pl-PL" sz="4100" dirty="0" smtClean="0">
                <a:solidFill>
                  <a:schemeClr val="bg1"/>
                </a:solidFill>
              </a:rPr>
              <a:t>miłosierny</a:t>
            </a:r>
            <a:endParaRPr lang="pl-PL" sz="4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100" dirty="0">
                <a:solidFill>
                  <a:schemeClr val="bg1"/>
                </a:solidFill>
              </a:rPr>
              <a:t>Jezu wybaw nas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400" y="53340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235. W Tobie wszystko mam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Tobie wszystko mam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Tobie, w Tobie Jezu.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obecności Twej potrzebuję Cię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szukam twarzy Twej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ja uwielbiam Cię, drogi Jezu</a:t>
            </a: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 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400" y="53340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W Tobie pokój mam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Tobie pokój mam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Tobie, w Tobie Jezu.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obecności Twej potrzebuję Cię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szukam twarzy Twej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ja uwielbiam Cię, drogi Jezu</a:t>
            </a: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endParaRPr lang="pl-P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400" y="53340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W Tobie radość mam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Tobie radość mam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Tobie, w Tobie Jezu.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obecności Twej potrzebuję Cię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szukam twarzy Twej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ja uwielbiam Cię, drogi Jezu</a:t>
            </a: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endParaRPr lang="pl-P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24. Chwalę Ciebie Panie i uwielbiam	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Wznoszę w górę swoje ręce,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Uwielbiając imię Twe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</a:t>
            </a:r>
            <a:r>
              <a:rPr lang="pl-PL" sz="4400" dirty="0" err="1" smtClean="0">
                <a:solidFill>
                  <a:schemeClr val="bg1"/>
                </a:solidFill>
              </a:rPr>
              <a:t>wielkiś</a:t>
            </a:r>
            <a:r>
              <a:rPr lang="pl-PL" sz="4400" dirty="0" smtClean="0">
                <a:solidFill>
                  <a:schemeClr val="bg1"/>
                </a:solidFill>
              </a:rPr>
              <a:t> Ty, 	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wielkie dzieła czynisz dziś,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dorówna Tobie nikt, 	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dorówna Tobie nikt.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236</a:t>
            </a:r>
            <a:r>
              <a:rPr lang="pl-PL" sz="4400" dirty="0">
                <a:solidFill>
                  <a:schemeClr val="bg1"/>
                </a:solidFill>
              </a:rPr>
              <a:t>. Widzę Cię, Królu chwały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Jak przychodzisz z ogniem swym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ziemia drży, ziemia </a:t>
            </a:r>
            <a:r>
              <a:rPr lang="pl-PL" sz="4400" dirty="0" smtClean="0">
                <a:solidFill>
                  <a:schemeClr val="bg1"/>
                </a:solidFill>
              </a:rPr>
              <a:t>drży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Widzę, jak Twoja </a:t>
            </a:r>
            <a:r>
              <a:rPr lang="pl-PL" sz="4400" dirty="0" smtClean="0">
                <a:solidFill>
                  <a:schemeClr val="bg1"/>
                </a:solidFill>
              </a:rPr>
              <a:t>miłość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Zmywa cały świata grzech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ludzie chcą śpiewać pieśń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Hosanna, </a:t>
            </a:r>
            <a:r>
              <a:rPr lang="pl-PL" sz="4400" dirty="0" smtClean="0">
                <a:solidFill>
                  <a:schemeClr val="bg1"/>
                </a:solidFill>
              </a:rPr>
              <a:t>Hosanna, Hosanna </a:t>
            </a:r>
            <a:r>
              <a:rPr lang="pl-PL" sz="4400" dirty="0">
                <a:solidFill>
                  <a:schemeClr val="bg1"/>
                </a:solidFill>
              </a:rPr>
              <a:t>na </a:t>
            </a:r>
            <a:r>
              <a:rPr lang="pl-PL" sz="4400" dirty="0" smtClean="0">
                <a:solidFill>
                  <a:schemeClr val="bg1"/>
                </a:solidFill>
              </a:rPr>
              <a:t>niebiosach /x2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Nadejdzie </a:t>
            </a:r>
            <a:r>
              <a:rPr lang="pl-PL" sz="4400" dirty="0">
                <a:solidFill>
                  <a:schemeClr val="bg1"/>
                </a:solidFill>
              </a:rPr>
              <a:t>pokolenie, które spełni wolę </a:t>
            </a:r>
            <a:r>
              <a:rPr lang="pl-PL" sz="4400" dirty="0" smtClean="0">
                <a:solidFill>
                  <a:schemeClr val="bg1"/>
                </a:solidFill>
              </a:rPr>
              <a:t>Twą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By </a:t>
            </a:r>
            <a:r>
              <a:rPr lang="pl-PL" sz="4400" dirty="0">
                <a:solidFill>
                  <a:schemeClr val="bg1"/>
                </a:solidFill>
              </a:rPr>
              <a:t>z wiary żyć, dla Ciebie </a:t>
            </a:r>
            <a:r>
              <a:rPr lang="pl-PL" sz="4400" dirty="0" smtClean="0">
                <a:solidFill>
                  <a:schemeClr val="bg1"/>
                </a:solidFill>
              </a:rPr>
              <a:t>żyć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Nadejdzie </a:t>
            </a:r>
            <a:r>
              <a:rPr lang="pl-PL" sz="4400" dirty="0">
                <a:solidFill>
                  <a:schemeClr val="bg1"/>
                </a:solidFill>
              </a:rPr>
              <a:t>przebudzenie, gdy będziemy modlić się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szukać Cię, szukamy </a:t>
            </a:r>
            <a:r>
              <a:rPr lang="pl-PL" sz="4400" dirty="0" smtClean="0">
                <a:solidFill>
                  <a:schemeClr val="bg1"/>
                </a:solidFill>
              </a:rPr>
              <a:t>Cię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Hosanna, Hosanna, Hosanna na niebiosach /x2</a:t>
            </a:r>
          </a:p>
        </p:txBody>
      </p:sp>
    </p:spTree>
    <p:extLst>
      <p:ext uri="{BB962C8B-B14F-4D97-AF65-F5344CB8AC3E}">
        <p14:creationId xmlns:p14="http://schemas.microsoft.com/office/powerpoint/2010/main" val="4693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237. Wielbi dusza moja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Raduje się duch mój w Bogu moim 	zbawcy.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Wielbi </a:t>
            </a:r>
            <a:r>
              <a:rPr lang="pl-PL" sz="4400" dirty="0">
                <a:solidFill>
                  <a:schemeClr val="bg1"/>
                </a:solidFill>
              </a:rPr>
              <a:t>dusza moja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Raduje </a:t>
            </a:r>
            <a:r>
              <a:rPr lang="pl-PL" sz="4400" dirty="0">
                <a:solidFill>
                  <a:schemeClr val="bg1"/>
                </a:solidFill>
              </a:rPr>
              <a:t>się duch mój w Bogu </a:t>
            </a:r>
            <a:r>
              <a:rPr lang="pl-PL" sz="4400" dirty="0" smtClean="0">
                <a:solidFill>
                  <a:schemeClr val="bg1"/>
                </a:solidFill>
              </a:rPr>
              <a:t>moim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Miłosierdzie Jego z pokolenia na pokolenie , dla tych co się Go boją.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Pokornych wywyższa, głodnych karmi,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Kocha sługę swego - Izraela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Wielbi dusza moja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Raduje się duch mój w Bogu moim 	zbawcy.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Wielbi </a:t>
            </a:r>
            <a:r>
              <a:rPr lang="pl-PL" sz="4400" dirty="0">
                <a:solidFill>
                  <a:schemeClr val="bg1"/>
                </a:solidFill>
              </a:rPr>
              <a:t>dusza moja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Raduje </a:t>
            </a:r>
            <a:r>
              <a:rPr lang="pl-PL" sz="4400" dirty="0">
                <a:solidFill>
                  <a:schemeClr val="bg1"/>
                </a:solidFill>
              </a:rPr>
              <a:t>się duch mój w Bogu </a:t>
            </a:r>
            <a:r>
              <a:rPr lang="pl-PL" sz="4400" dirty="0" smtClean="0">
                <a:solidFill>
                  <a:schemeClr val="bg1"/>
                </a:solidFill>
              </a:rPr>
              <a:t>moim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Okazuje moc ramienia Swego, zamysły serc pysznych w niwecz obraca,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Strąca władców z tronu, uczy pokory, możnych tego świata z niczym odprawia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Wielbi dusza moja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Raduje się duch mój w Bogu moim 	zbawcy.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Wielbi </a:t>
            </a:r>
            <a:r>
              <a:rPr lang="pl-PL" sz="4400" dirty="0">
                <a:solidFill>
                  <a:schemeClr val="bg1"/>
                </a:solidFill>
              </a:rPr>
              <a:t>dusza moja Pana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Raduje </a:t>
            </a:r>
            <a:r>
              <a:rPr lang="pl-PL" sz="4400" dirty="0">
                <a:solidFill>
                  <a:schemeClr val="bg1"/>
                </a:solidFill>
              </a:rPr>
              <a:t>się duch mój w Bogu </a:t>
            </a:r>
            <a:r>
              <a:rPr lang="pl-PL" sz="4400" dirty="0" smtClean="0">
                <a:solidFill>
                  <a:schemeClr val="bg1"/>
                </a:solidFill>
              </a:rPr>
              <a:t>moim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Wielkie rzeczy uczynił mi Wszechmocny, święte jest Jego imię, święte jest Jego imię</a:t>
            </a:r>
            <a:r>
              <a:rPr lang="pl-PL" sz="4400" dirty="0">
                <a:solidFill>
                  <a:schemeClr val="bg1"/>
                </a:solidFill>
              </a:rPr>
              <a:t>.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Święty, Święty, Święte jest Twoje imię /x2</a:t>
            </a:r>
          </a:p>
        </p:txBody>
      </p:sp>
    </p:spTree>
    <p:extLst>
      <p:ext uri="{BB962C8B-B14F-4D97-AF65-F5344CB8AC3E}">
        <p14:creationId xmlns:p14="http://schemas.microsoft.com/office/powerpoint/2010/main" val="17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238. Wielbić Imię Pana dziś chcę /x3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mój Bóg					</a:t>
            </a:r>
            <a:r>
              <a:rPr lang="pl-PL" sz="1800" dirty="0" smtClean="0">
                <a:solidFill>
                  <a:schemeClr val="bg1"/>
                </a:solidFill>
              </a:rPr>
              <a:t>D  G A  fis h    e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Imię Pana jest twierdzą, warowną twierdzą, 					</a:t>
            </a:r>
            <a:r>
              <a:rPr lang="pl-PL" sz="1800" dirty="0" smtClean="0">
                <a:solidFill>
                  <a:schemeClr val="bg1"/>
                </a:solidFill>
              </a:rPr>
              <a:t>D G D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Skałą Zbawienia, schronieniem mym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						</a:t>
            </a:r>
            <a:r>
              <a:rPr lang="pl-PL" sz="1800" dirty="0" smtClean="0">
                <a:solidFill>
                  <a:schemeClr val="bg1"/>
                </a:solidFill>
              </a:rPr>
              <a:t>A D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238a. Wielbić mego Pana chcę,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On godzien chwały jest,	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uwalnia mnie od wrogów mych. </a:t>
            </a:r>
          </a:p>
          <a:p>
            <a:pPr marL="0">
              <a:buNone/>
            </a:pPr>
            <a:endParaRPr lang="pl-PL" sz="2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Pan żyje! Opoką moją jest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niechaj będzie wywyższony mój Zbawiciel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Mój Pan żyje! Opoką moją jest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niechaj będzie wywyższony Zbawca mój, Zbawca mój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239. </a:t>
            </a:r>
            <a:r>
              <a:rPr lang="pl-PL" sz="4000" dirty="0">
                <a:solidFill>
                  <a:schemeClr val="bg1"/>
                </a:solidFill>
              </a:rPr>
              <a:t>Wielbij, wielbij Go, wielbij pieśnią swą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Wielbij</a:t>
            </a:r>
            <a:r>
              <a:rPr lang="pl-PL" sz="4000" dirty="0">
                <a:solidFill>
                  <a:schemeClr val="bg1"/>
                </a:solidFill>
              </a:rPr>
              <a:t>, wielbij Go, wielbij cały dzień,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Bowiem Pan jest godzien,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Godzien </a:t>
            </a:r>
            <a:r>
              <a:rPr lang="pl-PL" sz="4000" dirty="0">
                <a:solidFill>
                  <a:schemeClr val="bg1"/>
                </a:solidFill>
              </a:rPr>
              <a:t>przyjąć chwały pieśń,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Wielbij, wielbij Go, wielbij sercem swym.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Wielbij, wielbij Go, wielbij z wszystkich sił,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Wielbij , wielbij Go, wielbij życiem swym.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Wielbij, wielbij Go, Imię Pana głoś.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240. </a:t>
            </a:r>
            <a:r>
              <a:rPr lang="pl-PL" sz="4000" dirty="0">
                <a:solidFill>
                  <a:schemeClr val="bg1"/>
                </a:solidFill>
              </a:rPr>
              <a:t>Wielki jest Pan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I godzien wszelkiej chwały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W mieście Boga naszego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A góra Jego święta, wspaniałe wzgórze 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Radością całej ziemi </a:t>
            </a:r>
            <a:r>
              <a:rPr lang="pl-PL" sz="4000" dirty="0" smtClean="0">
                <a:solidFill>
                  <a:schemeClr val="bg1"/>
                </a:solidFill>
              </a:rPr>
              <a:t>jest</a:t>
            </a:r>
          </a:p>
          <a:p>
            <a:pPr marL="0">
              <a:buNone/>
            </a:pPr>
            <a:endParaRPr lang="pl-PL" sz="40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Jego jest czas, Jego jest miejsce tu /4x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324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241. Wielki </a:t>
            </a:r>
            <a:r>
              <a:rPr lang="pl-PL" sz="4000" dirty="0">
                <a:solidFill>
                  <a:schemeClr val="bg1"/>
                </a:solidFill>
              </a:rPr>
              <a:t>jest Pan nasz, 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godzien chwały i </a:t>
            </a:r>
            <a:r>
              <a:rPr lang="pl-PL" sz="4000" dirty="0" smtClean="0">
                <a:solidFill>
                  <a:schemeClr val="bg1"/>
                </a:solidFill>
              </a:rPr>
              <a:t>czci</a:t>
            </a:r>
            <a:endParaRPr lang="pl-PL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A miasto Boga świętym miejscem </a:t>
            </a:r>
            <a:r>
              <a:rPr lang="pl-PL" sz="4000" dirty="0" smtClean="0">
                <a:solidFill>
                  <a:schemeClr val="bg1"/>
                </a:solidFill>
              </a:rPr>
              <a:t>jest</a:t>
            </a:r>
            <a:endParaRPr lang="pl-PL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Radością ziemi Pan! 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Wielki jest Pan i w Nim zwycięstwo dane nam 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On mocnym swym ramieniem wspiera nas </a:t>
            </a: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Kolana skłońmy swe! </a:t>
            </a:r>
          </a:p>
        </p:txBody>
      </p:sp>
    </p:spTree>
    <p:extLst>
      <p:ext uri="{BB962C8B-B14F-4D97-AF65-F5344CB8AC3E}">
        <p14:creationId xmlns:p14="http://schemas.microsoft.com/office/powerpoint/2010/main" val="38814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324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Wywyższać chcemy Panie imię </a:t>
            </a:r>
            <a:r>
              <a:rPr lang="pl-PL" sz="4000" dirty="0" smtClean="0">
                <a:solidFill>
                  <a:schemeClr val="bg1"/>
                </a:solidFill>
              </a:rPr>
              <a:t>Twe</a:t>
            </a:r>
            <a:endParaRPr lang="pl-PL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I chcemy Ci dziękować za Twą łaskę w naszym </a:t>
            </a:r>
            <a:r>
              <a:rPr lang="pl-PL" sz="4000" dirty="0" smtClean="0">
                <a:solidFill>
                  <a:schemeClr val="bg1"/>
                </a:solidFill>
              </a:rPr>
              <a:t>życiu</a:t>
            </a:r>
            <a:endParaRPr lang="pl-PL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W Tobie Panie pokładamy ufność swą </a:t>
            </a:r>
            <a:r>
              <a:rPr lang="pl-PL" sz="4000" dirty="0" smtClean="0">
                <a:solidFill>
                  <a:schemeClr val="bg1"/>
                </a:solidFill>
              </a:rPr>
              <a:t>Jedynie </a:t>
            </a:r>
            <a:r>
              <a:rPr lang="pl-PL" sz="4000" dirty="0">
                <a:solidFill>
                  <a:schemeClr val="bg1"/>
                </a:solidFill>
              </a:rPr>
              <a:t>Tyś wszechmocnym Bogiem </a:t>
            </a:r>
            <a:endParaRPr lang="pl-PL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Tu </a:t>
            </a:r>
            <a:r>
              <a:rPr lang="pl-PL" sz="4000" dirty="0">
                <a:solidFill>
                  <a:schemeClr val="bg1"/>
                </a:solidFill>
              </a:rPr>
              <a:t>na ziemi i na niebiosach. </a:t>
            </a:r>
          </a:p>
        </p:txBody>
      </p:sp>
    </p:spTree>
    <p:extLst>
      <p:ext uri="{BB962C8B-B14F-4D97-AF65-F5344CB8AC3E}">
        <p14:creationId xmlns:p14="http://schemas.microsoft.com/office/powerpoint/2010/main" val="41189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242. Wierzę w Ciebie, Boże  coś mnie obmył z win, Wierzę, że człowiekiem  stał się Boży Syn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Miłość Ci kazała krzyż na plecy brać,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Tabernakulum zostałeś aby z nami trwać,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przewodnikiem nam do wieczności bram,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Tam przygarniesz nas do siebie.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25. </a:t>
            </a:r>
            <a:r>
              <a:rPr lang="pl-PL" sz="4100" dirty="0">
                <a:solidFill>
                  <a:schemeClr val="bg1"/>
                </a:solidFill>
              </a:rPr>
              <a:t>Chwalę Cię Panie całym sercem </a:t>
            </a:r>
            <a:r>
              <a:rPr lang="pl-PL" sz="1800" dirty="0" smtClean="0">
                <a:solidFill>
                  <a:schemeClr val="bg1"/>
                </a:solidFill>
              </a:rPr>
              <a:t>cis </a:t>
            </a:r>
            <a:r>
              <a:rPr lang="pl-PL" sz="1800" dirty="0">
                <a:solidFill>
                  <a:schemeClr val="bg1"/>
                </a:solidFill>
              </a:rPr>
              <a:t>A E H7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Opowiadam wszystkie cudowne Twe dzieła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Cieszyć się będę i radować Tobą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Psalm śpiewać </a:t>
            </a:r>
            <a:r>
              <a:rPr lang="pl-PL" sz="4100" dirty="0" smtClean="0">
                <a:solidFill>
                  <a:schemeClr val="bg1"/>
                </a:solidFill>
              </a:rPr>
              <a:t>będę				 </a:t>
            </a:r>
            <a:r>
              <a:rPr lang="pl-PL" sz="1800" dirty="0">
                <a:solidFill>
                  <a:schemeClr val="bg1"/>
                </a:solidFill>
              </a:rPr>
              <a:t>As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Na cześć Twego imienia o Najwyższy!... </a:t>
            </a:r>
            <a:r>
              <a:rPr lang="pl-PL" sz="4100" dirty="0" smtClean="0">
                <a:solidFill>
                  <a:schemeClr val="bg1"/>
                </a:solidFill>
              </a:rPr>
              <a:t>								</a:t>
            </a:r>
            <a:r>
              <a:rPr lang="pl-PL" sz="1800" dirty="0" smtClean="0">
                <a:solidFill>
                  <a:schemeClr val="bg1"/>
                </a:solidFill>
              </a:rPr>
              <a:t>A </a:t>
            </a:r>
            <a:r>
              <a:rPr lang="pl-PL" sz="1800" dirty="0">
                <a:solidFill>
                  <a:schemeClr val="bg1"/>
                </a:solidFill>
              </a:rPr>
              <a:t>H cis…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jest moim życiem boś Ty żywy Bóg,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jest moją drogą, najpiękniejszą z dróg,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jest moją prawdą co oświeca mnie, boś odwiecznym Synem Ojca, który wszystko wie,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Nic mnie nie zatrwoży już wśród najcięższych burz,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Ty Panie, jesteś ze mną ,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jest moją siłą, w Tobie moja moc,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jest mym ratunkiem w najburzliwszą noc,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jest mym ratunkiem, gdy zagraża toń, Moją słabą ludzką rękę ujmij w Swoją dłoń,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 Tobą przejdę poprzez świat w ciągu życia lat,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nic złego mnie nie spotka.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Tobie, Boże Ojcze wiarę swoją dam,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Tobie Synu Boży ufność swoja mam,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Duchu Święty Boże, w serce moje zstąp, Rzuć miłości Bożej ziarno w mego serca głąb,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Duszy mojej rozpal żar siedmioraki dar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Daj mi stać się Bożą rolą.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243. Witaj pokarmie,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którym niezmierzony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Nieba i ziemie Twórca jest </a:t>
            </a:r>
            <a:r>
              <a:rPr lang="pl-PL" sz="4400" dirty="0" err="1" smtClean="0">
                <a:solidFill>
                  <a:schemeClr val="bg1"/>
                </a:solidFill>
              </a:rPr>
              <a:t>zamkniony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Witaj napoju zupełnie gaszący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Umysł pragnący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Witaj krynico wszystkiego dobrego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 bowiem w sobie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masz Boga samego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Znasz ludziom wszystkie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wszechmocności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Niesiesz godności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Witaj z </a:t>
            </a:r>
            <a:r>
              <a:rPr lang="pl-PL" sz="4400" dirty="0" err="1" smtClean="0">
                <a:solidFill>
                  <a:schemeClr val="bg1"/>
                </a:solidFill>
              </a:rPr>
              <a:t>niebiosów</a:t>
            </a:r>
            <a:r>
              <a:rPr lang="pl-PL" sz="4400" dirty="0" smtClean="0">
                <a:solidFill>
                  <a:schemeClr val="bg1"/>
                </a:solidFill>
              </a:rPr>
              <a:t> manno padająca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Rozkoszny w sercu naszym smak czyniąca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na świecie co jedno smakuje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tym się </a:t>
            </a:r>
            <a:r>
              <a:rPr lang="pl-PL" sz="4400" dirty="0" err="1" smtClean="0">
                <a:solidFill>
                  <a:schemeClr val="bg1"/>
                </a:solidFill>
              </a:rPr>
              <a:t>najduje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Witaj rozkoszne z ogrodu rajskiego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Drzewo owocu pełne żywiącego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Kto cię skosztuje śmierci się nie boi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 nad nim stoi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Witaj jedyna serc ludzkich radości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Witaj strapionych wszelka łaskawości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Ciebie dziś moje łzy słodkie szukają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 Tobie wołają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46016"/>
      </p:ext>
    </p:extLst>
  </p:cSld>
  <p:clrMapOvr>
    <a:masterClrMapping/>
  </p:clrMapOvr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244. </a:t>
            </a:r>
            <a:r>
              <a:rPr lang="pl-PL" sz="4400" dirty="0">
                <a:solidFill>
                  <a:schemeClr val="bg1"/>
                </a:solidFill>
              </a:rPr>
              <a:t>Wodę zamieniłeś w wino,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ślepi </a:t>
            </a:r>
            <a:r>
              <a:rPr lang="pl-PL" sz="4400" dirty="0">
                <a:solidFill>
                  <a:schemeClr val="bg1"/>
                </a:solidFill>
              </a:rPr>
              <a:t>przy Tobie znów widzą,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któż </a:t>
            </a:r>
            <a:r>
              <a:rPr lang="pl-PL" sz="4400" dirty="0">
                <a:solidFill>
                  <a:schemeClr val="bg1"/>
                </a:solidFill>
              </a:rPr>
              <a:t>jest jak Ty? Tylko Ty.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Blaskiem </a:t>
            </a:r>
            <a:r>
              <a:rPr lang="pl-PL" sz="4400" dirty="0">
                <a:solidFill>
                  <a:schemeClr val="bg1"/>
                </a:solidFill>
              </a:rPr>
              <a:t>rozświetlasz ciemności,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człowiek </a:t>
            </a:r>
            <a:r>
              <a:rPr lang="pl-PL" sz="4400" dirty="0">
                <a:solidFill>
                  <a:schemeClr val="bg1"/>
                </a:solidFill>
              </a:rPr>
              <a:t>powstaje z marności,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któż </a:t>
            </a:r>
            <a:r>
              <a:rPr lang="pl-PL" sz="4400" dirty="0">
                <a:solidFill>
                  <a:schemeClr val="bg1"/>
                </a:solidFill>
              </a:rPr>
              <a:t>jest jak Ty? Tylko Ty.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Nasz Bóg jest wielki, nasz Bóg jest silny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Boże nikt inny nie równa się z Tobą.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Nasz Bóg uzdrawia, jest wszechmogący.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Nasz Bóg, Nasz Bóg. (Nasz Bóg)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Jeśli </a:t>
            </a:r>
            <a:r>
              <a:rPr lang="pl-PL" sz="4400" dirty="0">
                <a:solidFill>
                  <a:schemeClr val="bg1"/>
                </a:solidFill>
              </a:rPr>
              <a:t>nasz Bóg jest przy nas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już nic nas nie zatrzyma!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Jeśli nasz Bóg jest z nami,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któż jest przeciwko nam? /x2,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któż </a:t>
            </a:r>
            <a:r>
              <a:rPr lang="pl-PL" sz="4400" dirty="0">
                <a:solidFill>
                  <a:schemeClr val="bg1"/>
                </a:solidFill>
              </a:rPr>
              <a:t>jest…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245. Wspaniały dawco miłości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Składamy na Twoim stole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co mamy,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Wszystko co mamy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Choć i tak to od wieków jest Twoje.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246. </a:t>
            </a:r>
            <a:r>
              <a:rPr lang="pl-PL" sz="4400" dirty="0">
                <a:solidFill>
                  <a:schemeClr val="bg1"/>
                </a:solidFill>
              </a:rPr>
              <a:t>Wszechmocny, Najwyższy, </a:t>
            </a:r>
            <a:r>
              <a:rPr lang="pl-PL" sz="4400" dirty="0" smtClean="0">
                <a:solidFill>
                  <a:schemeClr val="bg1"/>
                </a:solidFill>
              </a:rPr>
              <a:t>	Potężny</a:t>
            </a:r>
            <a:r>
              <a:rPr lang="pl-PL" sz="4400" dirty="0">
                <a:solidFill>
                  <a:schemeClr val="bg1"/>
                </a:solidFill>
              </a:rPr>
              <a:t>, Odwieczny.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Króluje </a:t>
            </a:r>
            <a:r>
              <a:rPr lang="pl-PL" sz="4400" dirty="0">
                <a:solidFill>
                  <a:schemeClr val="bg1"/>
                </a:solidFill>
              </a:rPr>
              <a:t>w swej mocy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codziennie </a:t>
            </a:r>
            <a:r>
              <a:rPr lang="pl-PL" sz="4400" dirty="0">
                <a:solidFill>
                  <a:schemeClr val="bg1"/>
                </a:solidFill>
              </a:rPr>
              <a:t>i w nocy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Zadziwia </a:t>
            </a:r>
            <a:r>
              <a:rPr lang="pl-PL" sz="4400" dirty="0">
                <a:solidFill>
                  <a:schemeClr val="bg1"/>
                </a:solidFill>
              </a:rPr>
              <a:t>mądrością,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oddycha </a:t>
            </a:r>
            <a:r>
              <a:rPr lang="pl-PL" sz="4400" dirty="0">
                <a:solidFill>
                  <a:schemeClr val="bg1"/>
                </a:solidFill>
              </a:rPr>
              <a:t>miłością.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Przychodzi, kołacze,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przygarnia</a:t>
            </a:r>
            <a:r>
              <a:rPr lang="pl-PL" sz="4400" dirty="0">
                <a:solidFill>
                  <a:schemeClr val="bg1"/>
                </a:solidFill>
              </a:rPr>
              <a:t>, wybacza.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Ten, co na niebiosach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bliżej </a:t>
            </a:r>
            <a:r>
              <a:rPr lang="pl-PL" sz="4400" dirty="0">
                <a:solidFill>
                  <a:schemeClr val="bg1"/>
                </a:solidFill>
              </a:rPr>
              <a:t>jest niż blisko.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Uwielbiam</a:t>
            </a:r>
            <a:r>
              <a:rPr lang="pl-PL" sz="4400" dirty="0">
                <a:solidFill>
                  <a:schemeClr val="bg1"/>
                </a:solidFill>
              </a:rPr>
              <a:t>. Miłuję.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Wysławiam</a:t>
            </a:r>
            <a:r>
              <a:rPr lang="pl-PL" sz="4400" dirty="0">
                <a:solidFill>
                  <a:schemeClr val="bg1"/>
                </a:solidFill>
              </a:rPr>
              <a:t>. Dziękuję.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Przychodzisz</a:t>
            </a:r>
            <a:r>
              <a:rPr lang="pl-PL" sz="4400" dirty="0">
                <a:solidFill>
                  <a:schemeClr val="bg1"/>
                </a:solidFill>
              </a:rPr>
              <a:t>, kołaczesz,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przygarniasz</a:t>
            </a:r>
            <a:r>
              <a:rPr lang="pl-PL" sz="4400" dirty="0">
                <a:solidFill>
                  <a:schemeClr val="bg1"/>
                </a:solidFill>
              </a:rPr>
              <a:t>, wybaczasz.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Wołanie. Błaganie.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Do </a:t>
            </a:r>
            <a:r>
              <a:rPr lang="pl-PL" sz="4400" dirty="0">
                <a:solidFill>
                  <a:schemeClr val="bg1"/>
                </a:solidFill>
              </a:rPr>
              <a:t>Ciebie, o Panie.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Ożywia mą duszę, rozpala i </a:t>
            </a:r>
            <a:r>
              <a:rPr lang="pl-PL" sz="4400" dirty="0" smtClean="0">
                <a:solidFill>
                  <a:schemeClr val="bg1"/>
                </a:solidFill>
              </a:rPr>
              <a:t>kruszy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Ten, co na niebiosach,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bliżej </a:t>
            </a:r>
            <a:r>
              <a:rPr lang="pl-PL" sz="4400" dirty="0">
                <a:solidFill>
                  <a:schemeClr val="bg1"/>
                </a:solidFill>
              </a:rPr>
              <a:t>jest niż blisko.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Chwała Najwyższemu, cześć!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Cały świat niech śpiewa pieśń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Pan, którego wieczny blask,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większy, niż ocean gwiazd.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Bóg, co wszechświat w dłoni ma,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twoje serce dobrze zna.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246a. Wszystkie narody klaskajcie w dłonie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Wykrzykujcie Bogu radosnym głosem,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Pan najwyższy jest królem nad całą ziemią.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Śpiewajcie, wszystkie narody,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Śpiewajcie, radosnym głosem,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Śpiewajcie, Królowi.		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26. Chwała niech będzie Jezusowi  /x 3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On Królem ziemi jest.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nie ma innego imienia,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którym moglibyśmy być zbawieni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nie ma innego Boga, tylko Ty, o-o!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nie ma innego Pana,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tylko Tobie służyć chcemy,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Więc przyjmij od nas chwały pieśń.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Bóg króluje nad narodami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Bóg zasiada na swym Świętym tronie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Gdyż Bóg jest Królem całej ziemi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Więc hymn śpiewajcie: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Śpiewajcie, wszystkie narody,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Śpiewajcie, radosnym głosem,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Śpiewajcie, Królowi.		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247. </a:t>
            </a:r>
            <a:r>
              <a:rPr lang="pl-PL" sz="4400" dirty="0">
                <a:solidFill>
                  <a:schemeClr val="bg1"/>
                </a:solidFill>
              </a:rPr>
              <a:t>Wszyscy ludzie klaszczą w </a:t>
            </a:r>
            <a:r>
              <a:rPr lang="pl-PL" sz="4400" dirty="0" smtClean="0">
                <a:solidFill>
                  <a:schemeClr val="bg1"/>
                </a:solidFill>
              </a:rPr>
              <a:t>dłonie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cała </a:t>
            </a:r>
            <a:r>
              <a:rPr lang="pl-PL" sz="4400" dirty="0">
                <a:solidFill>
                  <a:schemeClr val="bg1"/>
                </a:solidFill>
              </a:rPr>
              <a:t>ziemia śpiewa, śpiewa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Wielka radość na Syjonie Król zstępuje z nieba z nieba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Nadejdzie dzień, nadejdzie </a:t>
            </a:r>
            <a:r>
              <a:rPr lang="pl-PL" sz="4400" dirty="0" smtClean="0">
                <a:solidFill>
                  <a:schemeClr val="bg1"/>
                </a:solidFill>
              </a:rPr>
              <a:t>dzień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Zobaczy </a:t>
            </a:r>
            <a:r>
              <a:rPr lang="pl-PL" sz="4400" dirty="0">
                <a:solidFill>
                  <a:schemeClr val="bg1"/>
                </a:solidFill>
              </a:rPr>
              <a:t>to (zobaczy to) każdy z nas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Nadejdzie dzień, nadejdzie dzień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 Go (uwielbi Go) cały </a:t>
            </a:r>
            <a:r>
              <a:rPr lang="pl-PL" sz="4400" dirty="0" smtClean="0">
                <a:solidFill>
                  <a:schemeClr val="bg1"/>
                </a:solidFill>
              </a:rPr>
              <a:t>świat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Nasz </a:t>
            </a:r>
            <a:r>
              <a:rPr lang="pl-PL" sz="4400" dirty="0">
                <a:solidFill>
                  <a:schemeClr val="bg1"/>
                </a:solidFill>
              </a:rPr>
              <a:t>Pan potężny i groźny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Królem </a:t>
            </a:r>
            <a:r>
              <a:rPr lang="pl-PL" sz="4400" dirty="0">
                <a:solidFill>
                  <a:schemeClr val="bg1"/>
                </a:solidFill>
              </a:rPr>
              <a:t>całej ziemi jest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 </a:t>
            </a:r>
            <a:r>
              <a:rPr lang="pl-PL" sz="4400" dirty="0">
                <a:solidFill>
                  <a:schemeClr val="bg1"/>
                </a:solidFill>
              </a:rPr>
              <a:t>nam oddaje narody słychać już zwycięstwa pieśń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Nasz </a:t>
            </a:r>
            <a:r>
              <a:rPr lang="pl-PL" sz="4400" dirty="0">
                <a:solidFill>
                  <a:schemeClr val="bg1"/>
                </a:solidFill>
              </a:rPr>
              <a:t>Pan potężny i groźny Królem całej ziemi jest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O tak królestwo nadchodzi słychać już zwycięstwa pieśń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Wszyscy </a:t>
            </a:r>
            <a:r>
              <a:rPr lang="pl-PL" sz="4400" dirty="0">
                <a:solidFill>
                  <a:schemeClr val="bg1"/>
                </a:solidFill>
              </a:rPr>
              <a:t>ludzie klaszczą w dłonie</a:t>
            </a:r>
            <a:r>
              <a:rPr lang="pl-PL" sz="4400" dirty="0" smtClean="0">
                <a:solidFill>
                  <a:schemeClr val="bg1"/>
                </a:solidFill>
              </a:rPr>
              <a:t>…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Wszyscy </a:t>
            </a:r>
            <a:r>
              <a:rPr lang="pl-PL" sz="4400" dirty="0">
                <a:solidFill>
                  <a:schemeClr val="bg1"/>
                </a:solidFill>
              </a:rPr>
              <a:t>ludzie klaszczą w </a:t>
            </a:r>
            <a:r>
              <a:rPr lang="pl-PL" sz="4400" dirty="0" smtClean="0">
                <a:solidFill>
                  <a:schemeClr val="bg1"/>
                </a:solidFill>
              </a:rPr>
              <a:t>dłonie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cała </a:t>
            </a:r>
            <a:r>
              <a:rPr lang="pl-PL" sz="4400" dirty="0">
                <a:solidFill>
                  <a:schemeClr val="bg1"/>
                </a:solidFill>
              </a:rPr>
              <a:t>ziemia śpiewa, śpiewa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Wielka radość na Syjonie Król zstępuje z nieba z nieba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Nadejdzie dzień, nadejdzie </a:t>
            </a:r>
            <a:r>
              <a:rPr lang="pl-PL" sz="4400" dirty="0" smtClean="0">
                <a:solidFill>
                  <a:schemeClr val="bg1"/>
                </a:solidFill>
              </a:rPr>
              <a:t>dzień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Zobaczy </a:t>
            </a:r>
            <a:r>
              <a:rPr lang="pl-PL" sz="4400" dirty="0">
                <a:solidFill>
                  <a:schemeClr val="bg1"/>
                </a:solidFill>
              </a:rPr>
              <a:t>to (zobaczy to) każdy z nas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Nadejdzie dzień, nadejdzie dzień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 Go (uwielbi Go) cały </a:t>
            </a:r>
            <a:r>
              <a:rPr lang="pl-PL" sz="4400" dirty="0" smtClean="0">
                <a:solidFill>
                  <a:schemeClr val="bg1"/>
                </a:solidFill>
              </a:rPr>
              <a:t>świat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Król nasz przybywa przy dźwiękach </a:t>
            </a:r>
            <a:r>
              <a:rPr lang="pl-PL" sz="4400" dirty="0" smtClean="0">
                <a:solidFill>
                  <a:schemeClr val="bg1"/>
                </a:solidFill>
              </a:rPr>
              <a:t>trąb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Wśród radosnych okrzyków zajmuje </a:t>
            </a:r>
            <a:r>
              <a:rPr lang="pl-PL" sz="4400" dirty="0" smtClean="0">
                <a:solidFill>
                  <a:schemeClr val="bg1"/>
                </a:solidFill>
              </a:rPr>
              <a:t>tron</a:t>
            </a:r>
            <a:endParaRPr lang="pl-PL" sz="4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Wszystkie świata korony u Jego </a:t>
            </a:r>
            <a:r>
              <a:rPr lang="pl-PL" sz="4400" dirty="0" smtClean="0">
                <a:solidFill>
                  <a:schemeClr val="bg1"/>
                </a:solidFill>
              </a:rPr>
              <a:t>stóp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To </a:t>
            </a:r>
            <a:r>
              <a:rPr lang="pl-PL" sz="4400" dirty="0">
                <a:solidFill>
                  <a:schemeClr val="bg1"/>
                </a:solidFill>
              </a:rPr>
              <a:t>Pan wywyższony, jedyny Bóg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Wszyscy </a:t>
            </a:r>
            <a:r>
              <a:rPr lang="pl-PL" sz="4400" dirty="0">
                <a:solidFill>
                  <a:schemeClr val="bg1"/>
                </a:solidFill>
              </a:rPr>
              <a:t>ludzie klaszczą w </a:t>
            </a:r>
            <a:r>
              <a:rPr lang="pl-PL" sz="4400" dirty="0" smtClean="0">
                <a:solidFill>
                  <a:schemeClr val="bg1"/>
                </a:solidFill>
              </a:rPr>
              <a:t>dłonie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cała </a:t>
            </a:r>
            <a:r>
              <a:rPr lang="pl-PL" sz="4400" dirty="0">
                <a:solidFill>
                  <a:schemeClr val="bg1"/>
                </a:solidFill>
              </a:rPr>
              <a:t>ziemia śpiewa, śpiewa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Wielka radość na Syjonie Król zstępuje z nieba z nieba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Nadejdzie dzień, nadejdzie </a:t>
            </a:r>
            <a:r>
              <a:rPr lang="pl-PL" sz="4400" dirty="0" smtClean="0">
                <a:solidFill>
                  <a:schemeClr val="bg1"/>
                </a:solidFill>
              </a:rPr>
              <a:t>dzień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Zobaczy </a:t>
            </a:r>
            <a:r>
              <a:rPr lang="pl-PL" sz="4400" dirty="0">
                <a:solidFill>
                  <a:schemeClr val="bg1"/>
                </a:solidFill>
              </a:rPr>
              <a:t>to (zobaczy to) każdy z nas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Nadejdzie dzień, nadejdzie dzień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Uwielbi Go (uwielbi Go) cały </a:t>
            </a:r>
            <a:r>
              <a:rPr lang="pl-PL" sz="4400" dirty="0" smtClean="0">
                <a:solidFill>
                  <a:schemeClr val="bg1"/>
                </a:solidFill>
              </a:rPr>
              <a:t>świat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248. </a:t>
            </a:r>
            <a:r>
              <a:rPr lang="pl-PL" sz="4400" dirty="0">
                <a:solidFill>
                  <a:schemeClr val="bg1"/>
                </a:solidFill>
              </a:rPr>
              <a:t>Wszystko mogę w Tym,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który </a:t>
            </a:r>
            <a:r>
              <a:rPr lang="pl-PL" sz="4400" dirty="0">
                <a:solidFill>
                  <a:schemeClr val="bg1"/>
                </a:solidFill>
              </a:rPr>
              <a:t>mnie umacnia!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Jezus umacnia mnie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249. </a:t>
            </a:r>
            <a:r>
              <a:rPr lang="pl-PL" sz="4400" dirty="0">
                <a:solidFill>
                  <a:schemeClr val="bg1"/>
                </a:solidFill>
              </a:rPr>
              <a:t>Wyciągam do Ciebie ręce swe /x2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Ma dusza pragnie Ciebie wciąż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Tak jak suchy ląd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249a. Wy jesteście na ziemi światłem Mym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Aby ludzie widzieli dobre czyny w was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chwalili Ojca, który w niebie jest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250. </a:t>
            </a:r>
            <a:r>
              <a:rPr lang="pl-PL" sz="4100" dirty="0">
                <a:solidFill>
                  <a:schemeClr val="bg1"/>
                </a:solidFill>
              </a:rPr>
              <a:t>Wysławiajcie Pana wszyscy słudzy Jego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Wznoście </a:t>
            </a:r>
            <a:r>
              <a:rPr lang="pl-PL" sz="4100" dirty="0">
                <a:solidFill>
                  <a:schemeClr val="bg1"/>
                </a:solidFill>
              </a:rPr>
              <a:t>wasze ręce na tym świętym miejscu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Niech z Syjonu wam błogosławi Pan, </a:t>
            </a:r>
            <a:r>
              <a:rPr lang="pl-PL" sz="4100" dirty="0" smtClean="0">
                <a:solidFill>
                  <a:schemeClr val="bg1"/>
                </a:solidFill>
              </a:rPr>
              <a:t>Który </a:t>
            </a:r>
            <a:r>
              <a:rPr lang="pl-PL" sz="4100" dirty="0">
                <a:solidFill>
                  <a:schemeClr val="bg1"/>
                </a:solidFill>
              </a:rPr>
              <a:t>dał wam ziemię, który da wam Niebo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251. </a:t>
            </a:r>
            <a:r>
              <a:rPr lang="pl-PL" sz="4100" dirty="0">
                <a:solidFill>
                  <a:schemeClr val="bg1"/>
                </a:solidFill>
              </a:rPr>
              <a:t>Wystarczy byś był, nic więcej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Tylko byś był, nic więcej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By Twoje skrzydła otuliły mnie.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252. Wywyższony, jesteś Święty, Bóg potężny w mocy swej.		</a:t>
            </a:r>
            <a:r>
              <a:rPr lang="pl-PL" sz="1800" dirty="0" smtClean="0">
                <a:solidFill>
                  <a:schemeClr val="bg1"/>
                </a:solidFill>
              </a:rPr>
              <a:t>e C a h e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 powstałeś, zwyciężyłeś i pobiłeś śmierci moc.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Alleluja! Radujmy się!		</a:t>
            </a:r>
            <a:r>
              <a:rPr lang="pl-PL" sz="1800" dirty="0" smtClean="0">
                <a:solidFill>
                  <a:schemeClr val="bg1"/>
                </a:solidFill>
              </a:rPr>
              <a:t>D A E   D A 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Alleluja! Radujmy się!		</a:t>
            </a:r>
            <a:r>
              <a:rPr lang="pl-PL" sz="1800" dirty="0" smtClean="0">
                <a:solidFill>
                  <a:schemeClr val="bg1"/>
                </a:solidFill>
              </a:rPr>
              <a:t>D A E   D A H7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27. Chwała Panu i cześć,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 wszystkich wiernych Mu sług. 	     Wznieśmy swe ręce ku miejscu świętemu i cześć oddajmy Mu.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Panie, błogosław nam,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Gdy trwamy tam gdzie Twój dom,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Ty, co stworzyłeś i niebo, i ziemię,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Ty, Panie, błogosław nam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253. </a:t>
            </a:r>
            <a:r>
              <a:rPr lang="pl-PL" sz="4400" dirty="0">
                <a:solidFill>
                  <a:schemeClr val="bg1"/>
                </a:solidFill>
              </a:rPr>
              <a:t>Wywyższony, zawsze będziesz wywyższony.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Jesteś godzien honoru i czci.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Zawsze </a:t>
            </a:r>
            <a:r>
              <a:rPr lang="pl-PL" sz="4400" dirty="0">
                <a:solidFill>
                  <a:schemeClr val="bg1"/>
                </a:solidFill>
              </a:rPr>
              <a:t>będę stać przed Tobą, by Cię wielbić.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chwalić przez wszystkie moje dni.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254. </a:t>
            </a:r>
            <a:r>
              <a:rPr lang="pl-PL" sz="4400" dirty="0">
                <a:solidFill>
                  <a:schemeClr val="bg1"/>
                </a:solidFill>
              </a:rPr>
              <a:t>Wznoszę swe oczy ku górom, skąd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Przyjdzie mi pomoc;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Pomoc </a:t>
            </a:r>
            <a:r>
              <a:rPr lang="pl-PL" sz="4400" dirty="0">
                <a:solidFill>
                  <a:schemeClr val="bg1"/>
                </a:solidFill>
              </a:rPr>
              <a:t>od Pana, wszak Bogiem On </a:t>
            </a:r>
            <a:r>
              <a:rPr lang="pl-PL" sz="4400" dirty="0" smtClean="0">
                <a:solidFill>
                  <a:schemeClr val="bg1"/>
                </a:solidFill>
              </a:rPr>
              <a:t>Miłosiernym </a:t>
            </a:r>
            <a:r>
              <a:rPr lang="pl-PL" sz="4400" dirty="0">
                <a:solidFill>
                  <a:schemeClr val="bg1"/>
                </a:solidFill>
              </a:rPr>
              <a:t>jest!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Kiedy zbłądzimy, sam szuka nas,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By w swe ramiona wziąć,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Rany uleczyć Krwią swoich ran,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Nowe </a:t>
            </a:r>
            <a:r>
              <a:rPr lang="pl-PL" sz="4400" dirty="0">
                <a:solidFill>
                  <a:schemeClr val="bg1"/>
                </a:solidFill>
              </a:rPr>
              <a:t>życie tchnąć!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Błogosławieni miłosierni,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albowiem oni miłosierdzia dostąpią!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Gdyby nam Pan nie odpuścił win,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któż </a:t>
            </a:r>
            <a:r>
              <a:rPr lang="pl-PL" sz="4400" dirty="0">
                <a:solidFill>
                  <a:schemeClr val="bg1"/>
                </a:solidFill>
              </a:rPr>
              <a:t>ostać by się mógł?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Lecz </a:t>
            </a:r>
            <a:r>
              <a:rPr lang="pl-PL" sz="4400" dirty="0">
                <a:solidFill>
                  <a:schemeClr val="bg1"/>
                </a:solidFill>
              </a:rPr>
              <a:t>On przebacza, przeto i my czyńmy jak nasz Bóg! 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Błogosławieni </a:t>
            </a:r>
            <a:r>
              <a:rPr lang="pl-PL" sz="4400" dirty="0">
                <a:solidFill>
                  <a:schemeClr val="bg1"/>
                </a:solidFill>
              </a:rPr>
              <a:t>miłosierni ….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Pan Syna Krwią zmazał wszelki dług, Syn z grobu żywy wstał;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„</a:t>
            </a:r>
            <a:r>
              <a:rPr lang="pl-PL" sz="4400" dirty="0">
                <a:solidFill>
                  <a:schemeClr val="bg1"/>
                </a:solidFill>
              </a:rPr>
              <a:t>Panem jest Jezus” – mówi w nas Duch. Niech to widzi świat! </a:t>
            </a:r>
            <a:r>
              <a:rPr lang="pl-PL" sz="4400" dirty="0" smtClean="0">
                <a:solidFill>
                  <a:schemeClr val="bg1"/>
                </a:solidFill>
              </a:rPr>
              <a:t>	Błogosławieni </a:t>
            </a:r>
            <a:r>
              <a:rPr lang="pl-PL" sz="4400" dirty="0">
                <a:solidFill>
                  <a:schemeClr val="bg1"/>
                </a:solidFill>
              </a:rPr>
              <a:t>miłosierni ….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Więc odrzuć lęk i wiernym bądź,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Swe troski w Panu złóż,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I ufaj, bo zmartwychwstał i wciąż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żyje </a:t>
            </a:r>
            <a:r>
              <a:rPr lang="pl-PL" sz="4400" dirty="0">
                <a:solidFill>
                  <a:schemeClr val="bg1"/>
                </a:solidFill>
              </a:rPr>
              <a:t>Pan, Twój Bóg!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Błogosławieni miłosierni,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albowiem oni miłosierdzia dostąpią!</a:t>
            </a:r>
            <a:endParaRPr lang="pl-PL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2100" dirty="0" smtClean="0">
                <a:solidFill>
                  <a:schemeClr val="bg1"/>
                </a:solidFill>
              </a:rPr>
              <a:t>		A  H  cis	</a:t>
            </a:r>
            <a:r>
              <a:rPr lang="pl-PL" sz="2100" dirty="0">
                <a:solidFill>
                  <a:schemeClr val="bg1"/>
                </a:solidFill>
              </a:rPr>
              <a:t>	</a:t>
            </a:r>
            <a:r>
              <a:rPr lang="pl-PL" sz="2100" dirty="0" smtClean="0">
                <a:solidFill>
                  <a:schemeClr val="bg1"/>
                </a:solidFill>
              </a:rPr>
              <a:t>	A  </a:t>
            </a:r>
            <a:r>
              <a:rPr lang="pl-PL" sz="2100" dirty="0">
                <a:solidFill>
                  <a:schemeClr val="bg1"/>
                </a:solidFill>
              </a:rPr>
              <a:t>H   cis  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255 Wzywam </a:t>
            </a:r>
            <a:r>
              <a:rPr lang="pl-PL" sz="4400" dirty="0">
                <a:solidFill>
                  <a:schemeClr val="bg1"/>
                </a:solidFill>
              </a:rPr>
              <a:t>Cię, Duchu, przyjdź, </a:t>
            </a:r>
          </a:p>
          <a:p>
            <a:pPr marL="0">
              <a:buNone/>
            </a:pPr>
            <a:r>
              <a:rPr lang="pl-PL" sz="2100" dirty="0">
                <a:solidFill>
                  <a:schemeClr val="bg1"/>
                </a:solidFill>
              </a:rPr>
              <a:t>     </a:t>
            </a:r>
            <a:r>
              <a:rPr lang="pl-PL" sz="2100" dirty="0" smtClean="0">
                <a:solidFill>
                  <a:schemeClr val="bg1"/>
                </a:solidFill>
              </a:rPr>
              <a:t>		A    </a:t>
            </a:r>
            <a:r>
              <a:rPr lang="pl-PL" sz="2100" dirty="0">
                <a:solidFill>
                  <a:schemeClr val="bg1"/>
                </a:solidFill>
              </a:rPr>
              <a:t>H     </a:t>
            </a:r>
            <a:r>
              <a:rPr lang="pl-PL" sz="2100" dirty="0" smtClean="0">
                <a:solidFill>
                  <a:schemeClr val="bg1"/>
                </a:solidFill>
              </a:rPr>
              <a:t>cis		A     </a:t>
            </a:r>
            <a:r>
              <a:rPr lang="pl-PL" sz="2100" dirty="0">
                <a:solidFill>
                  <a:schemeClr val="bg1"/>
                </a:solidFill>
              </a:rPr>
              <a:t>H    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   </a:t>
            </a:r>
            <a:r>
              <a:rPr lang="pl-PL" sz="4400" dirty="0" smtClean="0">
                <a:solidFill>
                  <a:schemeClr val="bg1"/>
                </a:solidFill>
              </a:rPr>
              <a:t>	 </a:t>
            </a:r>
            <a:r>
              <a:rPr lang="pl-PL" sz="4400" dirty="0">
                <a:solidFill>
                  <a:schemeClr val="bg1"/>
                </a:solidFill>
              </a:rPr>
              <a:t>Czekam wciąż, byś dotknął nas.</a:t>
            </a:r>
          </a:p>
          <a:p>
            <a:pPr marL="0">
              <a:buNone/>
            </a:pPr>
            <a:r>
              <a:rPr lang="pl-PL" sz="2100" dirty="0">
                <a:solidFill>
                  <a:schemeClr val="bg1"/>
                </a:solidFill>
              </a:rPr>
              <a:t>    </a:t>
            </a:r>
            <a:r>
              <a:rPr lang="pl-PL" sz="2100" dirty="0" smtClean="0">
                <a:solidFill>
                  <a:schemeClr val="bg1"/>
                </a:solidFill>
              </a:rPr>
              <a:t>		A   </a:t>
            </a:r>
            <a:r>
              <a:rPr lang="pl-PL" sz="2100" dirty="0">
                <a:solidFill>
                  <a:schemeClr val="bg1"/>
                </a:solidFill>
              </a:rPr>
              <a:t>H   cis </a:t>
            </a:r>
            <a:r>
              <a:rPr lang="pl-PL" sz="2100" dirty="0" smtClean="0">
                <a:solidFill>
                  <a:schemeClr val="bg1"/>
                </a:solidFill>
              </a:rPr>
              <a:t>			A </a:t>
            </a:r>
            <a:r>
              <a:rPr lang="pl-PL" sz="2100" dirty="0">
                <a:solidFill>
                  <a:schemeClr val="bg1"/>
                </a:solidFill>
              </a:rPr>
              <a:t>H    cis 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  </a:t>
            </a:r>
            <a:r>
              <a:rPr lang="pl-PL" sz="4400" dirty="0" smtClean="0">
                <a:solidFill>
                  <a:schemeClr val="bg1"/>
                </a:solidFill>
              </a:rPr>
              <a:t>	 </a:t>
            </a:r>
            <a:r>
              <a:rPr lang="pl-PL" sz="4400" dirty="0">
                <a:solidFill>
                  <a:schemeClr val="bg1"/>
                </a:solidFill>
              </a:rPr>
              <a:t>Wołam Cię, Panie, przyjdź, </a:t>
            </a:r>
          </a:p>
          <a:p>
            <a:pPr marL="0">
              <a:buNone/>
            </a:pPr>
            <a:r>
              <a:rPr lang="pl-PL" sz="1900" dirty="0">
                <a:solidFill>
                  <a:schemeClr val="bg1"/>
                </a:solidFill>
              </a:rPr>
              <a:t>   </a:t>
            </a:r>
            <a:r>
              <a:rPr lang="pl-PL" sz="1900" dirty="0" smtClean="0">
                <a:solidFill>
                  <a:schemeClr val="bg1"/>
                </a:solidFill>
              </a:rPr>
              <a:t>		 </a:t>
            </a:r>
            <a:r>
              <a:rPr lang="pl-PL" sz="1900" dirty="0">
                <a:solidFill>
                  <a:schemeClr val="bg1"/>
                </a:solidFill>
              </a:rPr>
              <a:t>A H   cis   </a:t>
            </a:r>
            <a:r>
              <a:rPr lang="pl-PL" sz="1900" dirty="0" smtClean="0">
                <a:solidFill>
                  <a:schemeClr val="bg1"/>
                </a:solidFill>
              </a:rPr>
              <a:t>			 </a:t>
            </a:r>
            <a:r>
              <a:rPr lang="pl-PL" sz="1900" dirty="0">
                <a:solidFill>
                  <a:schemeClr val="bg1"/>
                </a:solidFill>
              </a:rPr>
              <a:t>A  H   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  </a:t>
            </a:r>
            <a:r>
              <a:rPr lang="pl-PL" sz="4400" dirty="0" smtClean="0">
                <a:solidFill>
                  <a:schemeClr val="bg1"/>
                </a:solidFill>
              </a:rPr>
              <a:t>	  </a:t>
            </a:r>
            <a:r>
              <a:rPr lang="pl-PL" sz="4400" dirty="0">
                <a:solidFill>
                  <a:schemeClr val="bg1"/>
                </a:solidFill>
              </a:rPr>
              <a:t>Jezu, Zbawco, do dzieci Twych.</a:t>
            </a:r>
          </a:p>
          <a:p>
            <a:pPr marL="0">
              <a:buNone/>
            </a:pPr>
            <a:r>
              <a:rPr lang="pl-PL" sz="1900" dirty="0">
                <a:solidFill>
                  <a:schemeClr val="bg1"/>
                </a:solidFill>
              </a:rPr>
              <a:t>               </a:t>
            </a:r>
            <a:r>
              <a:rPr lang="pl-PL" sz="1900" dirty="0" smtClean="0">
                <a:solidFill>
                  <a:schemeClr val="bg1"/>
                </a:solidFill>
              </a:rPr>
              <a:t>		      A      </a:t>
            </a:r>
            <a:r>
              <a:rPr lang="pl-PL" sz="1900" dirty="0">
                <a:solidFill>
                  <a:schemeClr val="bg1"/>
                </a:solidFill>
              </a:rPr>
              <a:t>H   </a:t>
            </a:r>
            <a:r>
              <a:rPr lang="pl-PL" sz="1900" dirty="0" smtClean="0">
                <a:solidFill>
                  <a:schemeClr val="bg1"/>
                </a:solidFill>
              </a:rPr>
              <a:t>			cis    </a:t>
            </a:r>
            <a:r>
              <a:rPr lang="pl-PL" sz="1900" dirty="0">
                <a:solidFill>
                  <a:schemeClr val="bg1"/>
                </a:solidFill>
              </a:rPr>
              <a:t>A  H  cis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Ref</a:t>
            </a:r>
            <a:r>
              <a:rPr lang="pl-PL" sz="4400" dirty="0">
                <a:solidFill>
                  <a:schemeClr val="bg1"/>
                </a:solidFill>
              </a:rPr>
              <a:t>. Jak spragniona ziemia rosy dusza ma.</a:t>
            </a:r>
          </a:p>
          <a:p>
            <a:pPr marL="0">
              <a:buNone/>
            </a:pPr>
            <a:r>
              <a:rPr lang="pl-PL" sz="1900" dirty="0">
                <a:solidFill>
                  <a:schemeClr val="bg1"/>
                </a:solidFill>
              </a:rPr>
              <a:t>                          E       </a:t>
            </a:r>
            <a:r>
              <a:rPr lang="pl-PL" sz="1900" dirty="0" smtClean="0">
                <a:solidFill>
                  <a:schemeClr val="bg1"/>
                </a:solidFill>
              </a:rPr>
              <a:t>  </a:t>
            </a:r>
            <a:r>
              <a:rPr lang="pl-PL" sz="1900" dirty="0">
                <a:solidFill>
                  <a:schemeClr val="bg1"/>
                </a:solidFill>
              </a:rPr>
              <a:t>H        A  H  cis    A H    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       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>
                <a:solidFill>
                  <a:schemeClr val="bg1"/>
                </a:solidFill>
              </a:rPr>
              <a:t>Tylko Ty możesz wypełnić serca głód, </a:t>
            </a:r>
            <a:r>
              <a:rPr lang="pl-PL" sz="4400" dirty="0" smtClean="0">
                <a:solidFill>
                  <a:schemeClr val="bg1"/>
                </a:solidFill>
              </a:rPr>
              <a:t>	serca </a:t>
            </a:r>
            <a:r>
              <a:rPr lang="pl-PL" sz="4400" dirty="0">
                <a:solidFill>
                  <a:schemeClr val="bg1"/>
                </a:solidFill>
              </a:rPr>
              <a:t>głód.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2100" dirty="0" smtClean="0">
                <a:solidFill>
                  <a:schemeClr val="bg1"/>
                </a:solidFill>
              </a:rPr>
              <a:t>	A  H  cis	</a:t>
            </a:r>
            <a:r>
              <a:rPr lang="pl-PL" sz="2100" dirty="0">
                <a:solidFill>
                  <a:schemeClr val="bg1"/>
                </a:solidFill>
              </a:rPr>
              <a:t>	</a:t>
            </a:r>
            <a:r>
              <a:rPr lang="pl-PL" sz="2100" dirty="0" smtClean="0">
                <a:solidFill>
                  <a:schemeClr val="bg1"/>
                </a:solidFill>
              </a:rPr>
              <a:t>	A  </a:t>
            </a:r>
            <a:r>
              <a:rPr lang="pl-PL" sz="2100" dirty="0">
                <a:solidFill>
                  <a:schemeClr val="bg1"/>
                </a:solidFill>
              </a:rPr>
              <a:t>H   cis    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Głębio </a:t>
            </a:r>
            <a:r>
              <a:rPr lang="pl-PL" sz="4400" dirty="0">
                <a:solidFill>
                  <a:schemeClr val="bg1"/>
                </a:solidFill>
              </a:rPr>
              <a:t>mórz, potęgo gór. Boże mój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2100" dirty="0" smtClean="0">
                <a:solidFill>
                  <a:schemeClr val="bg1"/>
                </a:solidFill>
              </a:rPr>
              <a:t>	A    </a:t>
            </a:r>
            <a:r>
              <a:rPr lang="pl-PL" sz="2100" dirty="0">
                <a:solidFill>
                  <a:schemeClr val="bg1"/>
                </a:solidFill>
              </a:rPr>
              <a:t>H     cis		A     H    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 </a:t>
            </a:r>
            <a:r>
              <a:rPr lang="pl-PL" sz="4400" dirty="0">
                <a:solidFill>
                  <a:schemeClr val="bg1"/>
                </a:solidFill>
              </a:rPr>
              <a:t>mogę bez Twej miłości żyć</a:t>
            </a:r>
            <a:r>
              <a:rPr lang="pl-PL" sz="44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	A </a:t>
            </a:r>
            <a:r>
              <a:rPr lang="pl-PL" sz="2400" dirty="0">
                <a:solidFill>
                  <a:schemeClr val="bg1"/>
                </a:solidFill>
              </a:rPr>
              <a:t>H   cis   			 A  H   </a:t>
            </a:r>
            <a:r>
              <a:rPr lang="pl-PL" sz="2400" dirty="0" smtClean="0">
                <a:solidFill>
                  <a:schemeClr val="bg1"/>
                </a:solidFill>
              </a:rPr>
              <a:t>E</a:t>
            </a:r>
            <a:endParaRPr lang="pl-PL" sz="2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Nie </a:t>
            </a:r>
            <a:r>
              <a:rPr lang="pl-PL" sz="4400" dirty="0">
                <a:solidFill>
                  <a:schemeClr val="bg1"/>
                </a:solidFill>
              </a:rPr>
              <a:t>chcę bez Ciebie żyć.</a:t>
            </a:r>
            <a:r>
              <a:rPr lang="pl-PL" sz="2100" dirty="0" smtClean="0">
                <a:solidFill>
                  <a:schemeClr val="bg1"/>
                </a:solidFill>
              </a:rPr>
              <a:t>     		</a:t>
            </a:r>
            <a:r>
              <a:rPr lang="pl-PL" sz="1900" dirty="0" smtClean="0">
                <a:solidFill>
                  <a:schemeClr val="bg1"/>
                </a:solidFill>
              </a:rPr>
              <a:t>               		      A      </a:t>
            </a:r>
            <a:r>
              <a:rPr lang="pl-PL" sz="1900" dirty="0">
                <a:solidFill>
                  <a:schemeClr val="bg1"/>
                </a:solidFill>
              </a:rPr>
              <a:t>H   </a:t>
            </a:r>
            <a:r>
              <a:rPr lang="pl-PL" sz="1900" dirty="0" smtClean="0">
                <a:solidFill>
                  <a:schemeClr val="bg1"/>
                </a:solidFill>
              </a:rPr>
              <a:t>			cis    </a:t>
            </a:r>
            <a:r>
              <a:rPr lang="pl-PL" sz="1900" dirty="0">
                <a:solidFill>
                  <a:schemeClr val="bg1"/>
                </a:solidFill>
              </a:rPr>
              <a:t>A  H  cis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Ref</a:t>
            </a:r>
            <a:r>
              <a:rPr lang="pl-PL" sz="4400" dirty="0">
                <a:solidFill>
                  <a:schemeClr val="bg1"/>
                </a:solidFill>
              </a:rPr>
              <a:t>. Jak spragniona ziemia rosy dusza ma.</a:t>
            </a:r>
          </a:p>
          <a:p>
            <a:pPr marL="0">
              <a:buNone/>
            </a:pPr>
            <a:r>
              <a:rPr lang="pl-PL" sz="1900" dirty="0">
                <a:solidFill>
                  <a:schemeClr val="bg1"/>
                </a:solidFill>
              </a:rPr>
              <a:t>                          E       </a:t>
            </a:r>
            <a:r>
              <a:rPr lang="pl-PL" sz="1900" dirty="0" smtClean="0">
                <a:solidFill>
                  <a:schemeClr val="bg1"/>
                </a:solidFill>
              </a:rPr>
              <a:t>  </a:t>
            </a:r>
            <a:r>
              <a:rPr lang="pl-PL" sz="1900" dirty="0">
                <a:solidFill>
                  <a:schemeClr val="bg1"/>
                </a:solidFill>
              </a:rPr>
              <a:t>H        A  H  cis    A H    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       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>
                <a:solidFill>
                  <a:schemeClr val="bg1"/>
                </a:solidFill>
              </a:rPr>
              <a:t>Tylko Ty możesz wypełnić serca głód, </a:t>
            </a:r>
            <a:r>
              <a:rPr lang="pl-PL" sz="4400" dirty="0" smtClean="0">
                <a:solidFill>
                  <a:schemeClr val="bg1"/>
                </a:solidFill>
              </a:rPr>
              <a:t>	serca </a:t>
            </a:r>
            <a:r>
              <a:rPr lang="pl-PL" sz="4400" dirty="0">
                <a:solidFill>
                  <a:schemeClr val="bg1"/>
                </a:solidFill>
              </a:rPr>
              <a:t>głód.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256. Wzywam Cię, przyjdź umocnij mnie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Oddal mroku cień, jasny rozpal dzień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Twój jest czas i świat,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Pełnio Boskich Prawd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natchnieniem mym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przebudzeniem,  Duchu Święty (przyjdź)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" y="6096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257. Z głębokości mórz 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	aż po szczyty gór, 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Stworzenie objawia Majestat Twój.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Od kolorów jesieni po wiosenny nów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Wszystko śpiewa Ci pieśń pełną cudownych słów, 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Ogłaszając 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69910"/>
      </p:ext>
    </p:extLst>
  </p:cSld>
  <p:clrMapOvr>
    <a:masterClrMapping/>
  </p:clrMapOvr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3810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000" dirty="0" smtClean="0">
              <a:solidFill>
                <a:schemeClr val="bg1"/>
              </a:solidFill>
            </a:endParaRPr>
          </a:p>
          <a:p>
            <a:r>
              <a:rPr lang="pl-PL" sz="4000" dirty="0" smtClean="0">
                <a:solidFill>
                  <a:schemeClr val="bg1"/>
                </a:solidFill>
              </a:rPr>
              <a:t>Niepojęty, niezmierzony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gwiazdy stworzyłeś na niebie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i każdą z nich znasz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Wspaniałym Bogiem Tyś jest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Wszechmogący nieskończony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 zachwycie klękamy przed Tobą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By wyznać to że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wspaniałym Bogiem Tyś jest 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60163"/>
      </p:ext>
    </p:extLst>
  </p:cSld>
  <p:clrMapOvr>
    <a:masterClrMapping/>
  </p:clrMapOvr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1000" y="610136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Kto uwalnia błyskawic moc </a:t>
            </a:r>
          </a:p>
          <a:p>
            <a:r>
              <a:rPr lang="pl-PL" sz="4000" dirty="0">
                <a:solidFill>
                  <a:schemeClr val="bg1"/>
                </a:solidFill>
              </a:rPr>
              <a:t>	</a:t>
            </a:r>
            <a:r>
              <a:rPr lang="pl-PL" sz="4000" dirty="0" smtClean="0">
                <a:solidFill>
                  <a:schemeClr val="bg1"/>
                </a:solidFill>
              </a:rPr>
              <a:t>w czasie burz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Kto maluje kolory polarnych zórz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Słońce stworzył na niebie </a:t>
            </a:r>
          </a:p>
          <a:p>
            <a:r>
              <a:rPr lang="pl-PL" sz="4000" dirty="0">
                <a:solidFill>
                  <a:schemeClr val="bg1"/>
                </a:solidFill>
              </a:rPr>
              <a:t>	</a:t>
            </a:r>
            <a:r>
              <a:rPr lang="pl-PL" sz="4000" dirty="0" smtClean="0">
                <a:solidFill>
                  <a:schemeClr val="bg1"/>
                </a:solidFill>
              </a:rPr>
              <a:t>i dał mu Swą moc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Orzeźwienie przynosi w gwieździstą noc 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Tylko Ty </a:t>
            </a:r>
            <a:br>
              <a:rPr lang="pl-PL" sz="4000" dirty="0" smtClean="0">
                <a:solidFill>
                  <a:schemeClr val="bg1"/>
                </a:solidFill>
              </a:rPr>
            </a:b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93336"/>
      </p:ext>
    </p:extLst>
  </p:cSld>
  <p:clrMapOvr>
    <a:masterClrMapping/>
  </p:clrMapOvr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3810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000" dirty="0" smtClean="0">
              <a:solidFill>
                <a:schemeClr val="bg1"/>
              </a:solidFill>
            </a:endParaRPr>
          </a:p>
          <a:p>
            <a:r>
              <a:rPr lang="pl-PL" sz="4000" dirty="0" smtClean="0">
                <a:solidFill>
                  <a:schemeClr val="bg1"/>
                </a:solidFill>
              </a:rPr>
              <a:t>Niepojęty, niezmierzony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gwiazdy stworzyłeś na niebie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i każdą z nich znasz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Wspaniałym Bogiem Tyś jest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Wszechmogący nieskończony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 zachwycie klękamy przed Tobą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By wyznać to że 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wspaniałym Bogiem Tyś jest 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97976"/>
      </p:ext>
    </p:extLst>
  </p:cSld>
  <p:clrMapOvr>
    <a:masterClrMapping/>
  </p:clrMapOvr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453555"/>
      </p:ext>
    </p:extLst>
  </p:cSld>
  <p:clrMapOvr>
    <a:masterClrMapping/>
  </p:clrMapOvr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258. Za Jezusem, za Jezusem,	</a:t>
            </a:r>
            <a:r>
              <a:rPr lang="pl-PL" sz="1800" dirty="0" smtClean="0">
                <a:solidFill>
                  <a:schemeClr val="bg1"/>
                </a:solidFill>
              </a:rPr>
              <a:t>E gis A </a:t>
            </a:r>
            <a:r>
              <a:rPr lang="pl-PL" sz="1800" dirty="0" err="1" smtClean="0">
                <a:solidFill>
                  <a:schemeClr val="bg1"/>
                </a:solidFill>
              </a:rPr>
              <a:t>a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Za Jezusem pójdę, 				</a:t>
            </a:r>
            <a:r>
              <a:rPr lang="pl-PL" sz="1800" dirty="0" smtClean="0">
                <a:solidFill>
                  <a:schemeClr val="bg1"/>
                </a:solidFill>
              </a:rPr>
              <a:t>E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Jego głosu słuchać chcę.			</a:t>
            </a:r>
            <a:r>
              <a:rPr lang="pl-PL" sz="1800" dirty="0" smtClean="0">
                <a:solidFill>
                  <a:schemeClr val="bg1"/>
                </a:solidFill>
              </a:rPr>
              <a:t>cis C G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Za Jezusem, za Jezusem,			</a:t>
            </a:r>
            <a:r>
              <a:rPr lang="pl-PL" sz="1800" dirty="0" smtClean="0">
                <a:solidFill>
                  <a:schemeClr val="bg1"/>
                </a:solidFill>
              </a:rPr>
              <a:t>E gis A </a:t>
            </a:r>
            <a:r>
              <a:rPr lang="pl-PL" sz="1800" dirty="0" err="1" smtClean="0">
                <a:solidFill>
                  <a:schemeClr val="bg1"/>
                </a:solidFill>
              </a:rPr>
              <a:t>a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On jest drogą, prawdą, 			</a:t>
            </a:r>
            <a:r>
              <a:rPr lang="pl-PL" sz="1800" dirty="0" smtClean="0">
                <a:solidFill>
                  <a:schemeClr val="bg1"/>
                </a:solidFill>
              </a:rPr>
              <a:t>E cis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Życiem moim jest				</a:t>
            </a:r>
            <a:r>
              <a:rPr lang="pl-PL" sz="1800" dirty="0" smtClean="0">
                <a:solidFill>
                  <a:schemeClr val="bg1"/>
                </a:solidFill>
              </a:rPr>
              <a:t>fis H 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258a. Zbawienie przyszło przez krzyż,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Ogromna to tajemnica.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Każde cierpienie ma sens,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Prowadzi do pełni życia.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Jeżeli chcesz Mnie naśladować,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To weź swój krzyż na każdy dzień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I chodź ze Mną zbawiać świat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Kolejny już wiek.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Codzienność wiedzie przez krzyż,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Większy im kochasz goręcej.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 musisz ginąć już dziś,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Lecz ukrzyżować swe serce.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Jeżeli chcesz Mnie naśladować,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To weź swój krzyż na każdy dzień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I chodź ze Mną zbawiać świat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Kolejny już wiek.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wszyscy wielbią Imię Pana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 jego słowo stwarza wciąż wszystko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Bo tylko Jego Imię jest wzniosłe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Niechaj na wieki brzmi Jego chwała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On </a:t>
            </a:r>
            <a:r>
              <a:rPr lang="pl-PL" sz="4400" dirty="0">
                <a:solidFill>
                  <a:schemeClr val="bg1"/>
                </a:solidFill>
              </a:rPr>
              <a:t>daje siłę Swemu ludowi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Z </a:t>
            </a:r>
            <a:r>
              <a:rPr lang="pl-PL" sz="4400" dirty="0">
                <a:solidFill>
                  <a:schemeClr val="bg1"/>
                </a:solidFill>
              </a:rPr>
              <a:t>prochu podnosi Swoich przyjaciół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Jest </a:t>
            </a:r>
            <a:r>
              <a:rPr lang="pl-PL" sz="4400" dirty="0">
                <a:solidFill>
                  <a:schemeClr val="bg1"/>
                </a:solidFill>
              </a:rPr>
              <a:t>Bogiem bliskim dla Izraela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Swoich </a:t>
            </a:r>
            <a:r>
              <a:rPr lang="pl-PL" sz="4400" dirty="0">
                <a:solidFill>
                  <a:schemeClr val="bg1"/>
                </a:solidFill>
              </a:rPr>
              <a:t>wybranych On Sam umacnia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28. Chwała Temu, który jest na tronie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nasz Pan jest godzien by go czcić i wielbić imię Jahwe.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Każde spojrzenie na krzyż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 niepokojem zagości,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 wszystko w życiu to nic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Wobec tak wielkiej miłości,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Jeżeli chcesz Mnie naśladować,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To weź swój krzyż na każdy dzień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I chodź ze Mną zbawiać świat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Kolejny już wiek.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276" y="12954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259. Zbawca, On porusza góry, 	</a:t>
            </a:r>
            <a:r>
              <a:rPr lang="pl-PL" sz="2400" dirty="0" smtClean="0">
                <a:solidFill>
                  <a:schemeClr val="bg1"/>
                </a:solidFill>
              </a:rPr>
              <a:t>G D</a:t>
            </a:r>
            <a:endParaRPr lang="pl-PL" sz="4400" dirty="0" smtClean="0">
              <a:solidFill>
                <a:schemeClr val="bg1"/>
              </a:solidFill>
            </a:endParaRPr>
          </a:p>
          <a:p>
            <a:r>
              <a:rPr lang="pl-PL" sz="4400" dirty="0" smtClean="0">
                <a:solidFill>
                  <a:schemeClr val="bg1"/>
                </a:solidFill>
              </a:rPr>
              <a:t>Mój Bóg ma zbawienia moc		</a:t>
            </a:r>
            <a:r>
              <a:rPr lang="pl-PL" sz="2000" dirty="0" smtClean="0">
                <a:solidFill>
                  <a:schemeClr val="bg1"/>
                </a:solidFill>
              </a:rPr>
              <a:t>e G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On ma zbawienia moc			</a:t>
            </a:r>
            <a:r>
              <a:rPr lang="pl-PL" sz="2400" dirty="0" smtClean="0">
                <a:solidFill>
                  <a:schemeClr val="bg1"/>
                </a:solidFill>
              </a:rPr>
              <a:t>C D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Na zawsze Sprawca odkupienia, Zmartwychwstał pokonał śmierć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Jezus pokonał śmierć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80969"/>
      </p:ext>
    </p:extLst>
  </p:cSld>
  <p:clrMapOvr>
    <a:masterClrMapping/>
  </p:clrMapOvr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400" y="381000"/>
            <a:ext cx="8001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sz="4000" dirty="0" smtClean="0">
              <a:solidFill>
                <a:schemeClr val="bg1"/>
              </a:solidFill>
            </a:endParaRPr>
          </a:p>
          <a:p>
            <a:r>
              <a:rPr lang="pl-PL" sz="4400" dirty="0" smtClean="0">
                <a:solidFill>
                  <a:schemeClr val="bg1"/>
                </a:solidFill>
              </a:rPr>
              <a:t>Współczucia każdy pragnie, miłości niezawodnej,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niech spływa łaska Twa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Pragniemy przebaczenia,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dobroci Zbawiciela,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nadziei świata</a:t>
            </a:r>
            <a:br>
              <a:rPr lang="pl-PL" sz="4400" dirty="0" smtClean="0">
                <a:solidFill>
                  <a:schemeClr val="bg1"/>
                </a:solidFill>
              </a:rPr>
            </a:b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352" y="14478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Zbawca, On porusza góry, 	G D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Mój Bóg ma zbawienia moc	e G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On ma zbawienia moc			C D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Na zawsze Sprawca odkupienia, Zmartwychwstał pokonał śmierć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Jezus pokonał śmierć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10668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Więc weź mnie, jakim jestem, całe moje życie,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wypełnij Sobą je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Oddaję moje serce,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wszystko to, w co wierzę oddaję Tobie</a:t>
            </a: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9979" y="1143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Zbawca, On porusza góry, 	G D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Mój Bóg ma zbawienia moc	e G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On ma zbawienia moc			C D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Na zawsze Sprawca odkupienia, Zmartwychwstał pokonał śmierć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Jezus pokonał śmierć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1000" y="4572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/>
              <a:t>.</a:t>
            </a:r>
            <a:endParaRPr lang="pl-PL" sz="4000" dirty="0" smtClean="0">
              <a:solidFill>
                <a:schemeClr val="bg1"/>
              </a:solidFill>
            </a:endParaRPr>
          </a:p>
          <a:p>
            <a:r>
              <a:rPr lang="pl-PL" sz="4400" dirty="0" smtClean="0">
                <a:solidFill>
                  <a:schemeClr val="bg1"/>
                </a:solidFill>
              </a:rPr>
              <a:t>Rozpal światło niech świat widzi je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śpiewamy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dla Twej chwały </a:t>
            </a:r>
          </a:p>
          <a:p>
            <a:r>
              <a:rPr lang="pl-PL" sz="4400" dirty="0" smtClean="0">
                <a:solidFill>
                  <a:schemeClr val="bg1"/>
                </a:solidFill>
              </a:rPr>
              <a:t>bo zmartwychwstał Król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259a. Zbliżam się w pokorze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niskości swej,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Wielbię Twój majestat, skryty w Hostii tej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Tobie dziś w ofierze serce daję swe,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O, utwierdzaj w wierze, Jezu dzieci Twe.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Mylą się, o Boże, w Tobie wzrok i smak,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Kto się im poddaje, temu wiary brak,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Ja jedynie wierzyć Twej nauce chcę,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Że w postaci Chleba utaiłeś się.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20000"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Bóstwo Swe na Krzyżu skryłeś wobec nas,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Tu ukryte z Bóstwem Człowieczeństwo wraz,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Lecz w Oboje wierząc, wiem, że dojdę tam, gdzieś przygarnął łotra, do Twych niebios bram.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Jak niewierny Tomasz Twych nie szukam Ran, lecz wyznaję z wiarą, żeś mój Bóg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i Pan,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Pomóż wierze mojej, Jezu, łaską Swą,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Ożyw mą nadzieję, rozpal miłość mą.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260. </a:t>
            </a:r>
            <a:r>
              <a:rPr lang="pl-PL" sz="4100" dirty="0">
                <a:solidFill>
                  <a:schemeClr val="bg1"/>
                </a:solidFill>
              </a:rPr>
              <a:t>Zjednoczeni w Duchu,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zjednoczeni </a:t>
            </a:r>
            <a:r>
              <a:rPr lang="pl-PL" sz="4100" dirty="0">
                <a:solidFill>
                  <a:schemeClr val="bg1"/>
                </a:solidFill>
              </a:rPr>
              <a:t>w Nim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Zjednoczeni </a:t>
            </a:r>
            <a:r>
              <a:rPr lang="pl-PL" sz="4100" dirty="0">
                <a:solidFill>
                  <a:schemeClr val="bg1"/>
                </a:solidFill>
              </a:rPr>
              <a:t>w Duchu,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zjednoczeni </a:t>
            </a:r>
            <a:r>
              <a:rPr lang="pl-PL" sz="4100" dirty="0">
                <a:solidFill>
                  <a:schemeClr val="bg1"/>
                </a:solidFill>
              </a:rPr>
              <a:t>w Nim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Módlmy się, aby jedność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była </a:t>
            </a:r>
            <a:r>
              <a:rPr lang="pl-PL" sz="4100" dirty="0">
                <a:solidFill>
                  <a:schemeClr val="bg1"/>
                </a:solidFill>
              </a:rPr>
              <a:t>odnowiona w nas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Aby świat cały poznał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uczniów </a:t>
            </a:r>
            <a:r>
              <a:rPr lang="pl-PL" sz="4100" dirty="0">
                <a:solidFill>
                  <a:schemeClr val="bg1"/>
                </a:solidFill>
              </a:rPr>
              <a:t>Chrystusa w nas 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Aby świat cały ujrzał Miłość w nas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Wraz </a:t>
            </a:r>
            <a:r>
              <a:rPr lang="pl-PL" sz="4100" dirty="0">
                <a:solidFill>
                  <a:schemeClr val="bg1"/>
                </a:solidFill>
              </a:rPr>
              <a:t>z innymi pójdziemy,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podaj </a:t>
            </a:r>
            <a:r>
              <a:rPr lang="pl-PL" sz="4100" dirty="0">
                <a:solidFill>
                  <a:schemeClr val="bg1"/>
                </a:solidFill>
              </a:rPr>
              <a:t>mi swoją dłoń /x2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Wszystkim </a:t>
            </a:r>
            <a:r>
              <a:rPr lang="pl-PL" sz="4100" dirty="0">
                <a:solidFill>
                  <a:schemeClr val="bg1"/>
                </a:solidFill>
              </a:rPr>
              <a:t>głosić będziemy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tę </a:t>
            </a:r>
            <a:r>
              <a:rPr lang="pl-PL" sz="4100" dirty="0">
                <a:solidFill>
                  <a:schemeClr val="bg1"/>
                </a:solidFill>
              </a:rPr>
              <a:t>radosną dla nas wieść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Że nasz Pan kroczy z nami,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że </a:t>
            </a:r>
            <a:r>
              <a:rPr lang="pl-PL" sz="4100" dirty="0">
                <a:solidFill>
                  <a:schemeClr val="bg1"/>
                </a:solidFill>
              </a:rPr>
              <a:t>nasz Pan z nami jest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Że nasz Pan zawsze z nami </a:t>
            </a:r>
            <a:r>
              <a:rPr lang="pl-PL" sz="4100" dirty="0" smtClean="0">
                <a:solidFill>
                  <a:schemeClr val="bg1"/>
                </a:solidFill>
              </a:rPr>
              <a:t>wszędzie </a:t>
            </a:r>
            <a:r>
              <a:rPr lang="pl-PL" sz="4100" dirty="0">
                <a:solidFill>
                  <a:schemeClr val="bg1"/>
                </a:solidFill>
              </a:rPr>
              <a:t>jest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Niechaj </a:t>
            </a:r>
            <a:r>
              <a:rPr lang="pl-PL" sz="4100" dirty="0">
                <a:solidFill>
                  <a:schemeClr val="bg1"/>
                </a:solidFill>
              </a:rPr>
              <a:t>chwała brzmi Ojcu,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który </a:t>
            </a:r>
            <a:r>
              <a:rPr lang="pl-PL" sz="4100" dirty="0">
                <a:solidFill>
                  <a:schemeClr val="bg1"/>
                </a:solidFill>
              </a:rPr>
              <a:t>stworzył ten świat /x2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Chwała </a:t>
            </a:r>
            <a:r>
              <a:rPr lang="pl-PL" sz="4100" dirty="0">
                <a:solidFill>
                  <a:schemeClr val="bg1"/>
                </a:solidFill>
              </a:rPr>
              <a:t>też Chrystusowi,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który </a:t>
            </a:r>
            <a:r>
              <a:rPr lang="pl-PL" sz="4100" dirty="0">
                <a:solidFill>
                  <a:schemeClr val="bg1"/>
                </a:solidFill>
              </a:rPr>
              <a:t>Synem Jego jest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Duchowi też chwała,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który </a:t>
            </a:r>
            <a:r>
              <a:rPr lang="pl-PL" sz="4100" dirty="0">
                <a:solidFill>
                  <a:schemeClr val="bg1"/>
                </a:solidFill>
              </a:rPr>
              <a:t>jednoczy nas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Duchowi też, który łączy nas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260a. Złożyłem </a:t>
            </a:r>
            <a:r>
              <a:rPr lang="pl-PL" sz="4100" dirty="0">
                <a:solidFill>
                  <a:schemeClr val="bg1"/>
                </a:solidFill>
              </a:rPr>
              <a:t>w Panu całą nadzieję</a:t>
            </a:r>
            <a:r>
              <a:rPr lang="pl-PL" sz="4100" dirty="0" smtClean="0">
                <a:solidFill>
                  <a:schemeClr val="bg1"/>
                </a:solidFill>
              </a:rPr>
              <a:t>./</a:t>
            </a:r>
            <a:r>
              <a:rPr lang="pl-PL" sz="4100" dirty="0">
                <a:solidFill>
                  <a:schemeClr val="bg1"/>
                </a:solidFill>
              </a:rPr>
              <a:t>2x On schylił się nade mną i wysłuchał wołania mego. </a:t>
            </a:r>
            <a:r>
              <a:rPr lang="pl-PL" sz="4100" dirty="0" smtClean="0">
                <a:solidFill>
                  <a:schemeClr val="bg1"/>
                </a:solidFill>
              </a:rPr>
              <a:t>				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	</a:t>
            </a:r>
            <a:r>
              <a:rPr lang="pl-PL" sz="4100" dirty="0" smtClean="0">
                <a:solidFill>
                  <a:schemeClr val="bg1"/>
                </a:solidFill>
              </a:rPr>
              <a:t>Wydobył </a:t>
            </a:r>
            <a:r>
              <a:rPr lang="pl-PL" sz="4100" dirty="0">
                <a:solidFill>
                  <a:schemeClr val="bg1"/>
                </a:solidFill>
              </a:rPr>
              <a:t>mnie z dołu zagłady. </a:t>
            </a:r>
            <a:r>
              <a:rPr lang="pl-PL" sz="4100" dirty="0" smtClean="0">
                <a:solidFill>
                  <a:schemeClr val="bg1"/>
                </a:solidFill>
              </a:rPr>
              <a:t>	Wydobył </a:t>
            </a:r>
            <a:r>
              <a:rPr lang="pl-PL" sz="4100" dirty="0">
                <a:solidFill>
                  <a:schemeClr val="bg1"/>
                </a:solidFill>
              </a:rPr>
              <a:t>mnie z kałuży błota. </a:t>
            </a:r>
            <a:r>
              <a:rPr lang="pl-PL" sz="4100" dirty="0" smtClean="0">
                <a:solidFill>
                  <a:schemeClr val="bg1"/>
                </a:solidFill>
              </a:rPr>
              <a:t>	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A stopy </a:t>
            </a:r>
            <a:r>
              <a:rPr lang="pl-PL" sz="4100" dirty="0">
                <a:solidFill>
                  <a:schemeClr val="bg1"/>
                </a:solidFill>
              </a:rPr>
              <a:t>me postawił na skale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	</a:t>
            </a:r>
            <a:r>
              <a:rPr lang="pl-PL" sz="4100" dirty="0" smtClean="0">
                <a:solidFill>
                  <a:schemeClr val="bg1"/>
                </a:solidFill>
              </a:rPr>
              <a:t>i </a:t>
            </a:r>
            <a:r>
              <a:rPr lang="pl-PL" sz="4100" dirty="0">
                <a:solidFill>
                  <a:schemeClr val="bg1"/>
                </a:solidFill>
              </a:rPr>
              <a:t>umocnił moje kroki.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261. Zmartwychwstał Jezus, nasz Pan /x4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On żyje, On żyje, 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zmartwychwstał Jezus nasz Pan   /x2</a:t>
            </a:r>
          </a:p>
          <a:p>
            <a:pPr marL="0">
              <a:buNone/>
            </a:pPr>
            <a:endParaRPr lang="pl-PL" sz="41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s-ES" sz="4100" dirty="0">
                <a:solidFill>
                  <a:schemeClr val="bg1"/>
                </a:solidFill>
              </a:rPr>
              <a:t>Vive </a:t>
            </a:r>
            <a:r>
              <a:rPr lang="es-ES" sz="4100" dirty="0" err="1">
                <a:solidFill>
                  <a:schemeClr val="bg1"/>
                </a:solidFill>
              </a:rPr>
              <a:t>Jesus</a:t>
            </a:r>
            <a:r>
              <a:rPr lang="es-ES" sz="4100" dirty="0">
                <a:solidFill>
                  <a:schemeClr val="bg1"/>
                </a:solidFill>
              </a:rPr>
              <a:t>, El Senior. Vive </a:t>
            </a:r>
            <a:r>
              <a:rPr lang="es-ES" sz="4100" dirty="0" err="1">
                <a:solidFill>
                  <a:schemeClr val="bg1"/>
                </a:solidFill>
              </a:rPr>
              <a:t>Jesus</a:t>
            </a:r>
            <a:r>
              <a:rPr lang="es-ES" sz="4100" dirty="0">
                <a:solidFill>
                  <a:schemeClr val="bg1"/>
                </a:solidFill>
              </a:rPr>
              <a:t>, El Senior</a:t>
            </a:r>
          </a:p>
          <a:p>
            <a:pPr marL="0">
              <a:buNone/>
            </a:pPr>
            <a:r>
              <a:rPr lang="es-ES" sz="4100" dirty="0">
                <a:solidFill>
                  <a:schemeClr val="bg1"/>
                </a:solidFill>
              </a:rPr>
              <a:t>El vive! El vive! Vive </a:t>
            </a:r>
            <a:r>
              <a:rPr lang="es-ES" sz="4100" dirty="0" err="1">
                <a:solidFill>
                  <a:schemeClr val="bg1"/>
                </a:solidFill>
              </a:rPr>
              <a:t>Jesus</a:t>
            </a:r>
            <a:r>
              <a:rPr lang="es-ES" sz="4100" dirty="0">
                <a:solidFill>
                  <a:schemeClr val="bg1"/>
                </a:solidFill>
              </a:rPr>
              <a:t>, El Senior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29. Ci, którzy Jahwe ufają		</a:t>
            </a:r>
            <a:r>
              <a:rPr lang="pl-PL" sz="1800" dirty="0" smtClean="0">
                <a:solidFill>
                  <a:schemeClr val="bg1"/>
                </a:solidFill>
              </a:rPr>
              <a:t>D A G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Są jak góra Syjon				</a:t>
            </a:r>
            <a:r>
              <a:rPr lang="pl-PL" sz="1800" dirty="0" smtClean="0">
                <a:solidFill>
                  <a:schemeClr val="bg1"/>
                </a:solidFill>
              </a:rPr>
              <a:t>D A G A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Co się nigdy nie poruszy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Ale trwa na wieki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Góry otaczają Jeruzalem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Tak Jahwe otacza swój lud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teraz i na wieki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teraz i na wieki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262. Zmartwychwstały </a:t>
            </a:r>
            <a:r>
              <a:rPr lang="pl-PL" sz="4100" dirty="0">
                <a:solidFill>
                  <a:schemeClr val="bg1"/>
                </a:solidFill>
              </a:rPr>
              <a:t>Pan Królestwo objął </a:t>
            </a:r>
            <a:r>
              <a:rPr lang="pl-PL" sz="4100" dirty="0" smtClean="0">
                <a:solidFill>
                  <a:schemeClr val="bg1"/>
                </a:solidFill>
              </a:rPr>
              <a:t>dziś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Wszechmogący </a:t>
            </a:r>
            <a:r>
              <a:rPr lang="pl-PL" sz="4100" dirty="0">
                <a:solidFill>
                  <a:schemeClr val="bg1"/>
                </a:solidFill>
              </a:rPr>
              <a:t>Bóg okazał swoją moc</a:t>
            </a:r>
            <a:r>
              <a:rPr lang="pl-PL" sz="41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Zakwitł </a:t>
            </a:r>
            <a:r>
              <a:rPr lang="pl-PL" sz="4100" dirty="0">
                <a:solidFill>
                  <a:schemeClr val="bg1"/>
                </a:solidFill>
              </a:rPr>
              <a:t>krzyż i karmi, chroni mnie,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Jezus </a:t>
            </a:r>
            <a:r>
              <a:rPr lang="pl-PL" sz="4100" dirty="0">
                <a:solidFill>
                  <a:schemeClr val="bg1"/>
                </a:solidFill>
              </a:rPr>
              <a:t>Pan rozdaje życie swe.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Milczący </a:t>
            </a:r>
            <a:r>
              <a:rPr lang="pl-PL" sz="4100" dirty="0">
                <a:solidFill>
                  <a:schemeClr val="bg1"/>
                </a:solidFill>
              </a:rPr>
              <a:t>Baranek, Baranek zabity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Wybawił </a:t>
            </a:r>
            <a:r>
              <a:rPr lang="pl-PL" sz="4100" dirty="0">
                <a:solidFill>
                  <a:schemeClr val="bg1"/>
                </a:solidFill>
              </a:rPr>
              <a:t>dziś nas z niewoli tego świata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Hańbą </a:t>
            </a:r>
            <a:r>
              <a:rPr lang="pl-PL" sz="4100" dirty="0">
                <a:solidFill>
                  <a:schemeClr val="bg1"/>
                </a:solidFill>
              </a:rPr>
              <a:t>okrył śmierć, nasza Pascha</a:t>
            </a:r>
            <a:r>
              <a:rPr lang="pl-PL" sz="41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On </a:t>
            </a:r>
            <a:r>
              <a:rPr lang="pl-PL" sz="4100" dirty="0">
                <a:solidFill>
                  <a:schemeClr val="bg1"/>
                </a:solidFill>
              </a:rPr>
              <a:t>wywiódł dziś nas ze śmierci do życia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2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Zmartwychwstały </a:t>
            </a:r>
            <a:r>
              <a:rPr lang="pl-PL" sz="4100" dirty="0">
                <a:solidFill>
                  <a:schemeClr val="bg1"/>
                </a:solidFill>
              </a:rPr>
              <a:t>Pan Królestwo objął </a:t>
            </a:r>
            <a:r>
              <a:rPr lang="pl-PL" sz="4100" dirty="0" smtClean="0">
                <a:solidFill>
                  <a:schemeClr val="bg1"/>
                </a:solidFill>
              </a:rPr>
              <a:t>dziś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Wszechmogący </a:t>
            </a:r>
            <a:r>
              <a:rPr lang="pl-PL" sz="4100" dirty="0">
                <a:solidFill>
                  <a:schemeClr val="bg1"/>
                </a:solidFill>
              </a:rPr>
              <a:t>Bóg okazał swoją moc</a:t>
            </a:r>
            <a:r>
              <a:rPr lang="pl-PL" sz="41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Zakwitł </a:t>
            </a:r>
            <a:r>
              <a:rPr lang="pl-PL" sz="4100" dirty="0">
                <a:solidFill>
                  <a:schemeClr val="bg1"/>
                </a:solidFill>
              </a:rPr>
              <a:t>krzyż i karmi, chroni mnie,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Jezus </a:t>
            </a:r>
            <a:r>
              <a:rPr lang="pl-PL" sz="4100" dirty="0">
                <a:solidFill>
                  <a:schemeClr val="bg1"/>
                </a:solidFill>
              </a:rPr>
              <a:t>Pan rozdaje życie swe.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 </a:t>
            </a:r>
            <a:r>
              <a:rPr lang="pl-PL" sz="4100" dirty="0">
                <a:solidFill>
                  <a:schemeClr val="bg1"/>
                </a:solidFill>
              </a:rPr>
              <a:t>Ablu zabity, w Izaaku związany,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Wzgardzony w Jakubie, w Józefie sprzedany,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Zrodzony z Maryi, pięknej owieczki,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Złożony w ofierze powstaje dziś z martwych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  <a:endParaRPr lang="pl-PL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Zmartwychwstały </a:t>
            </a:r>
            <a:r>
              <a:rPr lang="pl-PL" sz="4100" dirty="0">
                <a:solidFill>
                  <a:schemeClr val="bg1"/>
                </a:solidFill>
              </a:rPr>
              <a:t>Pan Królestwo objął </a:t>
            </a:r>
            <a:r>
              <a:rPr lang="pl-PL" sz="4100" dirty="0" smtClean="0">
                <a:solidFill>
                  <a:schemeClr val="bg1"/>
                </a:solidFill>
              </a:rPr>
              <a:t>dziś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Wszechmogący </a:t>
            </a:r>
            <a:r>
              <a:rPr lang="pl-PL" sz="4100" dirty="0">
                <a:solidFill>
                  <a:schemeClr val="bg1"/>
                </a:solidFill>
              </a:rPr>
              <a:t>Bóg okazał swoją moc</a:t>
            </a:r>
            <a:r>
              <a:rPr lang="pl-PL" sz="41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Zakwitł </a:t>
            </a:r>
            <a:r>
              <a:rPr lang="pl-PL" sz="4100" dirty="0">
                <a:solidFill>
                  <a:schemeClr val="bg1"/>
                </a:solidFill>
              </a:rPr>
              <a:t>krzyż i karmi, chroni mnie,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Jezus </a:t>
            </a:r>
            <a:r>
              <a:rPr lang="pl-PL" sz="4100" dirty="0">
                <a:solidFill>
                  <a:schemeClr val="bg1"/>
                </a:solidFill>
              </a:rPr>
              <a:t>Pan rozdaje życie swe.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Zstępuje </a:t>
            </a:r>
            <a:r>
              <a:rPr lang="pl-PL" sz="4100" dirty="0">
                <a:solidFill>
                  <a:schemeClr val="bg1"/>
                </a:solidFill>
              </a:rPr>
              <a:t>z nieba do naszego cierpienia,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By wyprowadzić nas z ciemności do światła,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Wzięty ze stada, zawieszony na drzewie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Naznacza nas Duchem i własną krwią.</a:t>
            </a: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263</a:t>
            </a:r>
            <a:r>
              <a:rPr lang="pl-PL" sz="4100" dirty="0" smtClean="0">
                <a:solidFill>
                  <a:schemeClr val="bg1"/>
                </a:solidFill>
              </a:rPr>
              <a:t>. Zmiłuj </a:t>
            </a:r>
            <a:r>
              <a:rPr lang="pl-PL" sz="4100" dirty="0">
                <a:solidFill>
                  <a:schemeClr val="bg1"/>
                </a:solidFill>
              </a:rPr>
              <a:t>się Panie, proszę Cię </a:t>
            </a: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Zmiłuj </a:t>
            </a:r>
            <a:r>
              <a:rPr lang="pl-PL" sz="4100" dirty="0">
                <a:solidFill>
                  <a:schemeClr val="bg1"/>
                </a:solidFill>
              </a:rPr>
              <a:t>nade mną, przebacz mój </a:t>
            </a:r>
            <a:r>
              <a:rPr lang="pl-PL" sz="4100" dirty="0" smtClean="0">
                <a:solidFill>
                  <a:schemeClr val="bg1"/>
                </a:solidFill>
              </a:rPr>
              <a:t>grzech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To </a:t>
            </a:r>
            <a:r>
              <a:rPr lang="pl-PL" sz="4100" dirty="0">
                <a:solidFill>
                  <a:schemeClr val="bg1"/>
                </a:solidFill>
              </a:rPr>
              <a:t>co zrobiła(e)m było </a:t>
            </a:r>
            <a:r>
              <a:rPr lang="pl-PL" sz="4100" dirty="0" smtClean="0">
                <a:solidFill>
                  <a:schemeClr val="bg1"/>
                </a:solidFill>
              </a:rPr>
              <a:t>złe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Zbaw </a:t>
            </a:r>
            <a:r>
              <a:rPr lang="pl-PL" sz="4100" dirty="0">
                <a:solidFill>
                  <a:schemeClr val="bg1"/>
                </a:solidFill>
              </a:rPr>
              <a:t>mnie od złego, nie odrzucaj mnie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Ty kochasz prawdę na duszy dnie </a:t>
            </a:r>
            <a:r>
              <a:rPr lang="pl-PL" sz="4100" dirty="0" smtClean="0">
                <a:solidFill>
                  <a:schemeClr val="bg1"/>
                </a:solidFill>
              </a:rPr>
              <a:t>schowaną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Skruszonym </a:t>
            </a:r>
            <a:r>
              <a:rPr lang="pl-PL" sz="4100" dirty="0">
                <a:solidFill>
                  <a:schemeClr val="bg1"/>
                </a:solidFill>
              </a:rPr>
              <a:t>sercem nie pogardzisz, </a:t>
            </a:r>
            <a:r>
              <a:rPr lang="pl-PL" sz="4100" dirty="0" smtClean="0">
                <a:solidFill>
                  <a:schemeClr val="bg1"/>
                </a:solidFill>
              </a:rPr>
              <a:t>Panie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Gdy </a:t>
            </a:r>
            <a:r>
              <a:rPr lang="pl-PL" sz="4100" dirty="0">
                <a:solidFill>
                  <a:schemeClr val="bg1"/>
                </a:solidFill>
              </a:rPr>
              <a:t>mnie oczyścisz nad śnieg bielszy się </a:t>
            </a:r>
            <a:r>
              <a:rPr lang="pl-PL" sz="4100" dirty="0" smtClean="0">
                <a:solidFill>
                  <a:schemeClr val="bg1"/>
                </a:solidFill>
              </a:rPr>
              <a:t>stanę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Otwórz </a:t>
            </a:r>
            <a:r>
              <a:rPr lang="pl-PL" sz="4100" dirty="0">
                <a:solidFill>
                  <a:schemeClr val="bg1"/>
                </a:solidFill>
              </a:rPr>
              <a:t>me usta, niech głoszą Twoją </a:t>
            </a:r>
            <a:r>
              <a:rPr lang="pl-PL" sz="4100" dirty="0" smtClean="0">
                <a:solidFill>
                  <a:schemeClr val="bg1"/>
                </a:solidFill>
              </a:rPr>
              <a:t>chwałę</a:t>
            </a:r>
          </a:p>
        </p:txBody>
      </p:sp>
    </p:spTree>
    <p:extLst>
      <p:ext uri="{BB962C8B-B14F-4D97-AF65-F5344CB8AC3E}">
        <p14:creationId xmlns:p14="http://schemas.microsoft.com/office/powerpoint/2010/main" val="28402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Serce </a:t>
            </a:r>
            <a:r>
              <a:rPr lang="pl-PL" sz="4100" dirty="0">
                <a:solidFill>
                  <a:schemeClr val="bg1"/>
                </a:solidFill>
              </a:rPr>
              <a:t>niewinne we mnie stwórz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Niech nie opuszcza mnie Twój święty Duch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Dźwiękiem radości obudź mnie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Skruszone kości znów podniosą się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Ty kochasz prawdę na duszy dnie schowaną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Skruszonym sercem nie pogardzisz, Panie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Gdy mnie oczyścisz nad śnieg bielszy się stanę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Otwórz me usta, niech głoszą Twoją chwałę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Winy </a:t>
            </a:r>
            <a:r>
              <a:rPr lang="pl-PL" sz="4100" dirty="0">
                <a:solidFill>
                  <a:schemeClr val="bg1"/>
                </a:solidFill>
              </a:rPr>
              <a:t>nasze przebacz, wybaw nas od złego</a:t>
            </a:r>
            <a:r>
              <a:rPr lang="pl-PL" sz="41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58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 fontScale="92500" lnSpcReduction="10000"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264</a:t>
            </a:r>
            <a:r>
              <a:rPr lang="pl-PL" sz="4100" dirty="0">
                <a:solidFill>
                  <a:schemeClr val="bg1"/>
                </a:solidFill>
              </a:rPr>
              <a:t>. Uwielbiamy Cię z głębi naszych </a:t>
            </a:r>
            <a:r>
              <a:rPr lang="pl-PL" sz="4100" dirty="0" smtClean="0">
                <a:solidFill>
                  <a:schemeClr val="bg1"/>
                </a:solidFill>
              </a:rPr>
              <a:t>serc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Póki </a:t>
            </a:r>
            <a:r>
              <a:rPr lang="pl-PL" sz="4100" dirty="0">
                <a:solidFill>
                  <a:schemeClr val="bg1"/>
                </a:solidFill>
              </a:rPr>
              <a:t>serca biją w </a:t>
            </a:r>
            <a:r>
              <a:rPr lang="pl-PL" sz="4100" dirty="0" smtClean="0">
                <a:solidFill>
                  <a:schemeClr val="bg1"/>
                </a:solidFill>
              </a:rPr>
              <a:t>nas niech </a:t>
            </a:r>
            <a:r>
              <a:rPr lang="pl-PL" sz="4100" dirty="0">
                <a:solidFill>
                  <a:schemeClr val="bg1"/>
                </a:solidFill>
              </a:rPr>
              <a:t>rozbrzmiewa </a:t>
            </a:r>
            <a:r>
              <a:rPr lang="pl-PL" sz="4100" dirty="0" smtClean="0">
                <a:solidFill>
                  <a:schemeClr val="bg1"/>
                </a:solidFill>
              </a:rPr>
              <a:t>pieśń /x2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Ty </a:t>
            </a:r>
            <a:r>
              <a:rPr lang="pl-PL" sz="4100" dirty="0">
                <a:solidFill>
                  <a:schemeClr val="bg1"/>
                </a:solidFill>
              </a:rPr>
              <a:t>pochylasz się nad </a:t>
            </a:r>
            <a:r>
              <a:rPr lang="pl-PL" sz="4100" dirty="0" smtClean="0">
                <a:solidFill>
                  <a:schemeClr val="bg1"/>
                </a:solidFill>
              </a:rPr>
              <a:t>nami i </a:t>
            </a:r>
            <a:r>
              <a:rPr lang="pl-PL" sz="4100" dirty="0">
                <a:solidFill>
                  <a:schemeClr val="bg1"/>
                </a:solidFill>
              </a:rPr>
              <a:t>przywracasz ślepym wzrok,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Ty podnosisz </a:t>
            </a:r>
            <a:r>
              <a:rPr lang="pl-PL" sz="4100" dirty="0" smtClean="0">
                <a:solidFill>
                  <a:schemeClr val="bg1"/>
                </a:solidFill>
              </a:rPr>
              <a:t>załamanych oddajemy </a:t>
            </a:r>
            <a:r>
              <a:rPr lang="pl-PL" sz="4100" dirty="0">
                <a:solidFill>
                  <a:schemeClr val="bg1"/>
                </a:solidFill>
              </a:rPr>
              <a:t>Tobie </a:t>
            </a:r>
            <a:r>
              <a:rPr lang="pl-PL" sz="4100" dirty="0" smtClean="0">
                <a:solidFill>
                  <a:schemeClr val="bg1"/>
                </a:solidFill>
              </a:rPr>
              <a:t>hołd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Ty </a:t>
            </a:r>
            <a:r>
              <a:rPr lang="pl-PL" sz="4100" dirty="0">
                <a:solidFill>
                  <a:schemeClr val="bg1"/>
                </a:solidFill>
              </a:rPr>
              <a:t>więźniowi dajesz wolność a głodnemu dajesz chleb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Podziwiamy Twoją dobroć Panie uwielbiamy </a:t>
            </a:r>
            <a:r>
              <a:rPr lang="pl-PL" sz="4100" dirty="0" smtClean="0">
                <a:solidFill>
                  <a:schemeClr val="bg1"/>
                </a:solidFill>
              </a:rPr>
              <a:t>Cię</a:t>
            </a:r>
            <a:endParaRPr lang="pl-PL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100" dirty="0" err="1" smtClean="0">
                <a:solidFill>
                  <a:schemeClr val="bg1"/>
                </a:solidFill>
              </a:rPr>
              <a:t>Jahwe</a:t>
            </a:r>
            <a:r>
              <a:rPr lang="pl-PL" sz="4100" dirty="0" smtClean="0">
                <a:solidFill>
                  <a:schemeClr val="bg1"/>
                </a:solidFill>
              </a:rPr>
              <a:t> </a:t>
            </a:r>
            <a:r>
              <a:rPr lang="pl-PL" sz="4100" dirty="0">
                <a:solidFill>
                  <a:schemeClr val="bg1"/>
                </a:solidFill>
              </a:rPr>
              <a:t>my ufamy Tobie, jesteś wielkim </a:t>
            </a:r>
            <a:r>
              <a:rPr lang="pl-PL" sz="4100" dirty="0" smtClean="0">
                <a:solidFill>
                  <a:schemeClr val="bg1"/>
                </a:solidFill>
              </a:rPr>
              <a:t>Bogiem </a:t>
            </a:r>
            <a:r>
              <a:rPr lang="pl-PL" sz="4100" dirty="0">
                <a:solidFill>
                  <a:schemeClr val="bg1"/>
                </a:solidFill>
              </a:rPr>
              <a:t>który stworzył </a:t>
            </a:r>
            <a:r>
              <a:rPr lang="pl-PL" sz="4100" dirty="0" smtClean="0">
                <a:solidFill>
                  <a:schemeClr val="bg1"/>
                </a:solidFill>
              </a:rPr>
              <a:t>świat</a:t>
            </a:r>
          </a:p>
          <a:p>
            <a:pPr marL="0">
              <a:buNone/>
            </a:pPr>
            <a:r>
              <a:rPr lang="pl-PL" sz="4100" dirty="0" err="1" smtClean="0">
                <a:solidFill>
                  <a:schemeClr val="bg1"/>
                </a:solidFill>
              </a:rPr>
              <a:t>Jahwe</a:t>
            </a:r>
            <a:r>
              <a:rPr lang="pl-PL" sz="4100" dirty="0" smtClean="0">
                <a:solidFill>
                  <a:schemeClr val="bg1"/>
                </a:solidFill>
              </a:rPr>
              <a:t> </a:t>
            </a:r>
            <a:r>
              <a:rPr lang="pl-PL" sz="4100" dirty="0">
                <a:solidFill>
                  <a:schemeClr val="bg1"/>
                </a:solidFill>
              </a:rPr>
              <a:t>my ufamy Tobie Jesteś naszym </a:t>
            </a:r>
            <a:r>
              <a:rPr lang="pl-PL" sz="4100" dirty="0" smtClean="0">
                <a:solidFill>
                  <a:schemeClr val="bg1"/>
                </a:solidFill>
              </a:rPr>
              <a:t>Bogiem nie </a:t>
            </a:r>
            <a:r>
              <a:rPr lang="pl-PL" sz="4100" dirty="0">
                <a:solidFill>
                  <a:schemeClr val="bg1"/>
                </a:solidFill>
              </a:rPr>
              <a:t>zawiedziesz </a:t>
            </a:r>
            <a:r>
              <a:rPr lang="pl-PL" sz="4100" dirty="0" smtClean="0">
                <a:solidFill>
                  <a:schemeClr val="bg1"/>
                </a:solidFill>
              </a:rPr>
              <a:t>nas</a:t>
            </a:r>
          </a:p>
          <a:p>
            <a:pPr marL="0">
              <a:buNone/>
            </a:pPr>
            <a:endParaRPr lang="pl-PL" sz="41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Uwielbiamy </a:t>
            </a:r>
            <a:r>
              <a:rPr lang="pl-PL" sz="4100" dirty="0">
                <a:solidFill>
                  <a:schemeClr val="bg1"/>
                </a:solidFill>
              </a:rPr>
              <a:t>Cię z głębi naszych serc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Póki serca biją w nas niech rozbrzmiewa </a:t>
            </a:r>
            <a:r>
              <a:rPr lang="pl-PL" sz="4100" dirty="0" smtClean="0">
                <a:solidFill>
                  <a:schemeClr val="bg1"/>
                </a:solidFill>
              </a:rPr>
              <a:t>pieśń</a:t>
            </a:r>
          </a:p>
          <a:p>
            <a:pPr marL="0">
              <a:buNone/>
            </a:pPr>
            <a:endParaRPr lang="pl-PL" sz="4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264a. Zwiastunom z gór, stopom ich cześć bo niosą nam radosną wieść,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tę wieść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Pokoju dar wśród życia dróg przychodzi  znów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Władać Bóg, Królem Bóg.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Królem Bóg  </a:t>
            </a:r>
            <a:r>
              <a:rPr lang="pl-PL" sz="2800" dirty="0" smtClean="0">
                <a:solidFill>
                  <a:schemeClr val="bg1"/>
                </a:solidFill>
              </a:rPr>
              <a:t>/x4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900" dirty="0" smtClean="0">
                <a:solidFill>
                  <a:schemeClr val="bg1"/>
                </a:solidFill>
              </a:rPr>
              <a:t>265. </a:t>
            </a:r>
            <a:r>
              <a:rPr lang="pl-PL" sz="3900" dirty="0">
                <a:solidFill>
                  <a:schemeClr val="bg1"/>
                </a:solidFill>
              </a:rPr>
              <a:t>Pan Bóg jest moim pasterzem </a:t>
            </a:r>
            <a:r>
              <a:rPr lang="pl-PL" sz="39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fis </a:t>
            </a:r>
            <a:r>
              <a:rPr lang="pl-PL" sz="1400" dirty="0">
                <a:solidFill>
                  <a:schemeClr val="bg1"/>
                </a:solidFill>
              </a:rPr>
              <a:t>E A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Nad wody spokojne mnie wiedzie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Na łąkach zielonych mnie pasie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Niczego dziś mi nie braknie</a:t>
            </a:r>
          </a:p>
          <a:p>
            <a:pPr marL="0">
              <a:buNone/>
            </a:pPr>
            <a:r>
              <a:rPr lang="pl-PL" sz="3900" dirty="0" smtClean="0">
                <a:solidFill>
                  <a:schemeClr val="bg1"/>
                </a:solidFill>
              </a:rPr>
              <a:t>	Duszę </a:t>
            </a:r>
            <a:r>
              <a:rPr lang="pl-PL" sz="3900" dirty="0">
                <a:solidFill>
                  <a:schemeClr val="bg1"/>
                </a:solidFill>
              </a:rPr>
              <a:t>moją pokrzepiasz</a:t>
            </a:r>
          </a:p>
          <a:p>
            <a:pPr marL="0">
              <a:buNone/>
            </a:pPr>
            <a:r>
              <a:rPr lang="pl-PL" sz="3900" dirty="0" smtClean="0">
                <a:solidFill>
                  <a:schemeClr val="bg1"/>
                </a:solidFill>
              </a:rPr>
              <a:t>	Twa </a:t>
            </a:r>
            <a:r>
              <a:rPr lang="pl-PL" sz="3900" dirty="0">
                <a:solidFill>
                  <a:schemeClr val="bg1"/>
                </a:solidFill>
              </a:rPr>
              <a:t>obietnica jest pewna</a:t>
            </a:r>
          </a:p>
          <a:p>
            <a:pPr marL="0">
              <a:buNone/>
            </a:pPr>
            <a:r>
              <a:rPr lang="pl-PL" sz="3900" dirty="0" smtClean="0">
                <a:solidFill>
                  <a:schemeClr val="bg1"/>
                </a:solidFill>
              </a:rPr>
              <a:t>	Bezpieczną </a:t>
            </a:r>
            <a:r>
              <a:rPr lang="pl-PL" sz="3900" dirty="0">
                <a:solidFill>
                  <a:schemeClr val="bg1"/>
                </a:solidFill>
              </a:rPr>
              <a:t>mnie drogą prowadzisz</a:t>
            </a:r>
          </a:p>
          <a:p>
            <a:pPr marL="0">
              <a:buNone/>
            </a:pPr>
            <a:r>
              <a:rPr lang="pl-PL" sz="3900" dirty="0" smtClean="0">
                <a:solidFill>
                  <a:schemeClr val="bg1"/>
                </a:solidFill>
              </a:rPr>
              <a:t>	Pocieszasz</a:t>
            </a:r>
            <a:r>
              <a:rPr lang="pl-PL" sz="3900" dirty="0">
                <a:solidFill>
                  <a:schemeClr val="bg1"/>
                </a:solidFill>
              </a:rPr>
              <a:t>, gdy smutek na twarzy</a:t>
            </a:r>
            <a:endParaRPr 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Choćbym szedł ciemną doliną </a:t>
            </a:r>
            <a:r>
              <a:rPr lang="pl-PL" sz="40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D E fis</a:t>
            </a:r>
            <a:endParaRPr lang="pl-PL" sz="1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Zła się nie ulęknę, bo Ty jesteś ze mną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smtClean="0">
                <a:solidFill>
                  <a:schemeClr val="bg1"/>
                </a:solidFill>
              </a:rPr>
              <a:t>	</a:t>
            </a:r>
            <a:r>
              <a:rPr lang="pl-PL" sz="1400" dirty="0" smtClean="0">
                <a:solidFill>
                  <a:schemeClr val="bg1"/>
                </a:solidFill>
              </a:rPr>
              <a:t>E </a:t>
            </a:r>
            <a:r>
              <a:rPr lang="pl-PL" sz="1400" dirty="0">
                <a:solidFill>
                  <a:schemeClr val="bg1"/>
                </a:solidFill>
              </a:rPr>
              <a:t>A E D9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Choćbym szedł ciemną doliną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Zła się nie ulęknę, bo Tyś ze mną jest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Oliwą mą głowę namaszczasz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Kielich bez końca napełniasz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Twa dobroć i łaska na wieki już przy mnie są</a:t>
            </a:r>
            <a:endParaRPr 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900" dirty="0" smtClean="0">
                <a:solidFill>
                  <a:schemeClr val="bg1"/>
                </a:solidFill>
              </a:rPr>
              <a:t>266. </a:t>
            </a:r>
            <a:r>
              <a:rPr lang="pl-PL" sz="3900" dirty="0">
                <a:solidFill>
                  <a:schemeClr val="bg1"/>
                </a:solidFill>
              </a:rPr>
              <a:t>Pragnę śpiewać Ci najpiękniejszą pieśń </a:t>
            </a:r>
            <a:r>
              <a:rPr lang="pl-PL" sz="1400" dirty="0" smtClean="0">
                <a:solidFill>
                  <a:schemeClr val="bg1"/>
                </a:solidFill>
              </a:rPr>
              <a:t>									D </a:t>
            </a:r>
            <a:r>
              <a:rPr lang="pl-PL" sz="1400" dirty="0">
                <a:solidFill>
                  <a:schemeClr val="bg1"/>
                </a:solidFill>
              </a:rPr>
              <a:t>G</a:t>
            </a:r>
          </a:p>
          <a:p>
            <a:pPr marL="0">
              <a:spcBef>
                <a:spcPts val="0"/>
              </a:spcBef>
              <a:buNone/>
            </a:pPr>
            <a:r>
              <a:rPr lang="pl-PL" sz="3900" dirty="0">
                <a:solidFill>
                  <a:schemeClr val="bg1"/>
                </a:solidFill>
              </a:rPr>
              <a:t>Z aniołami tak pragnę śpiewać Ci /x4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Święty /x3 jest Pan, zastępów Pan /x2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Cała ziemia jest pełna Jego chwały /x2</a:t>
            </a:r>
          </a:p>
          <a:p>
            <a:pPr marL="0">
              <a:buNone/>
            </a:pPr>
            <a:r>
              <a:rPr lang="pl-PL" sz="3900" dirty="0">
                <a:solidFill>
                  <a:schemeClr val="bg1"/>
                </a:solidFill>
              </a:rPr>
              <a:t>Cała ziemia jest pełna </a:t>
            </a:r>
            <a:r>
              <a:rPr lang="pl-PL" sz="3900" dirty="0" smtClean="0">
                <a:solidFill>
                  <a:schemeClr val="bg1"/>
                </a:solidFill>
              </a:rPr>
              <a:t>					</a:t>
            </a:r>
            <a:r>
              <a:rPr lang="pl-PL" sz="1400" dirty="0" smtClean="0">
                <a:solidFill>
                  <a:schemeClr val="bg1"/>
                </a:solidFill>
              </a:rPr>
              <a:t>D </a:t>
            </a:r>
            <a:r>
              <a:rPr lang="pl-PL" sz="1400" dirty="0">
                <a:solidFill>
                  <a:schemeClr val="bg1"/>
                </a:solidFill>
              </a:rPr>
              <a:t>GA7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267. </a:t>
            </a:r>
            <a:r>
              <a:rPr lang="pl-PL" sz="3800" dirty="0">
                <a:solidFill>
                  <a:schemeClr val="bg1"/>
                </a:solidFill>
              </a:rPr>
              <a:t>Jezus Cię Kocha, pragnie, leczy, </a:t>
            </a:r>
            <a:r>
              <a:rPr lang="pl-PL" sz="3800" dirty="0" smtClean="0">
                <a:solidFill>
                  <a:schemeClr val="bg1"/>
                </a:solidFill>
              </a:rPr>
              <a:t/>
            </a:r>
            <a:br>
              <a:rPr lang="pl-PL" sz="3800" dirty="0" smtClean="0">
                <a:solidFill>
                  <a:schemeClr val="bg1"/>
                </a:solidFill>
              </a:rPr>
            </a:br>
            <a:r>
              <a:rPr lang="pl-PL" sz="3800" dirty="0" smtClean="0">
                <a:solidFill>
                  <a:schemeClr val="bg1"/>
                </a:solidFill>
              </a:rPr>
              <a:t>	właśnie dziś - tu </a:t>
            </a:r>
            <a:r>
              <a:rPr lang="pl-PL" sz="3800" dirty="0">
                <a:solidFill>
                  <a:schemeClr val="bg1"/>
                </a:solidFill>
              </a:rPr>
              <a:t>i teraz.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600" dirty="0" smtClean="0">
                <a:solidFill>
                  <a:schemeClr val="bg1"/>
                </a:solidFill>
              </a:rPr>
              <a:t>C </a:t>
            </a:r>
            <a:r>
              <a:rPr lang="pl-PL" sz="1600" dirty="0">
                <a:solidFill>
                  <a:schemeClr val="bg1"/>
                </a:solidFill>
              </a:rPr>
              <a:t>D e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	Chcę </a:t>
            </a:r>
            <a:r>
              <a:rPr lang="pl-PL" sz="3800" dirty="0">
                <a:solidFill>
                  <a:schemeClr val="bg1"/>
                </a:solidFill>
              </a:rPr>
              <a:t>go uwielbiać, bo jest ze mną </a:t>
            </a:r>
            <a:r>
              <a:rPr lang="pl-PL" sz="3800" dirty="0" smtClean="0">
                <a:solidFill>
                  <a:schemeClr val="bg1"/>
                </a:solidFill>
              </a:rPr>
              <a:t/>
            </a:r>
            <a:br>
              <a:rPr lang="pl-PL" sz="3800" dirty="0" smtClean="0">
                <a:solidFill>
                  <a:schemeClr val="bg1"/>
                </a:solidFill>
              </a:rPr>
            </a:br>
            <a:r>
              <a:rPr lang="pl-PL" sz="3800" dirty="0" smtClean="0">
                <a:solidFill>
                  <a:schemeClr val="bg1"/>
                </a:solidFill>
              </a:rPr>
              <a:t>	właśnie </a:t>
            </a:r>
            <a:r>
              <a:rPr lang="pl-PL" sz="3800" dirty="0">
                <a:solidFill>
                  <a:schemeClr val="bg1"/>
                </a:solidFill>
              </a:rPr>
              <a:t>dziś </a:t>
            </a:r>
            <a:r>
              <a:rPr lang="pl-PL" sz="3800" dirty="0" smtClean="0">
                <a:solidFill>
                  <a:schemeClr val="bg1"/>
                </a:solidFill>
              </a:rPr>
              <a:t>	/</a:t>
            </a:r>
            <a:r>
              <a:rPr lang="pl-PL" sz="3800" dirty="0">
                <a:solidFill>
                  <a:schemeClr val="bg1"/>
                </a:solidFill>
              </a:rPr>
              <a:t>x3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W </a:t>
            </a:r>
            <a:r>
              <a:rPr lang="pl-PL" sz="3800" dirty="0">
                <a:solidFill>
                  <a:schemeClr val="bg1"/>
                </a:solidFill>
              </a:rPr>
              <a:t>Tobie ma nadzieja w Tobie życie me </a:t>
            </a:r>
            <a:r>
              <a:rPr lang="pl-PL" sz="3500" dirty="0">
                <a:solidFill>
                  <a:schemeClr val="bg1"/>
                </a:solidFill>
              </a:rPr>
              <a:t>	</a:t>
            </a:r>
            <a:r>
              <a:rPr lang="pl-PL" sz="1600" dirty="0" smtClean="0">
                <a:solidFill>
                  <a:schemeClr val="bg1"/>
                </a:solidFill>
              </a:rPr>
              <a:t>C </a:t>
            </a:r>
            <a:r>
              <a:rPr lang="pl-PL" sz="1600" dirty="0">
                <a:solidFill>
                  <a:schemeClr val="bg1"/>
                </a:solidFill>
              </a:rPr>
              <a:t>D C D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We mnie możesz wszystko Jeśli chcesz </a:t>
            </a:r>
            <a:r>
              <a:rPr lang="pl-PL" sz="3500" dirty="0" smtClean="0">
                <a:solidFill>
                  <a:schemeClr val="bg1"/>
                </a:solidFill>
              </a:rPr>
              <a:t>	</a:t>
            </a:r>
            <a:r>
              <a:rPr lang="pl-PL" sz="1600" dirty="0" smtClean="0">
                <a:solidFill>
                  <a:schemeClr val="bg1"/>
                </a:solidFill>
              </a:rPr>
              <a:t>C </a:t>
            </a:r>
            <a:r>
              <a:rPr lang="pl-PL" sz="1600" dirty="0">
                <a:solidFill>
                  <a:schemeClr val="bg1"/>
                </a:solidFill>
              </a:rPr>
              <a:t>D e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Moje nawrócenie tylko w tobie jest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Oczyść moje serce weź mój grzech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268. </a:t>
            </a:r>
            <a:r>
              <a:rPr lang="pl-PL" sz="3800" dirty="0">
                <a:solidFill>
                  <a:schemeClr val="bg1"/>
                </a:solidFill>
              </a:rPr>
              <a:t>Mój Bóg jest wielki, </a:t>
            </a:r>
            <a:r>
              <a:rPr lang="pl-PL" sz="3800" dirty="0" smtClean="0">
                <a:solidFill>
                  <a:schemeClr val="bg1"/>
                </a:solidFill>
              </a:rPr>
              <a:t/>
            </a:r>
            <a:br>
              <a:rPr lang="pl-PL" sz="3800" dirty="0" smtClean="0">
                <a:solidFill>
                  <a:schemeClr val="bg1"/>
                </a:solidFill>
              </a:rPr>
            </a:br>
            <a:r>
              <a:rPr lang="pl-PL" sz="3800" dirty="0" smtClean="0">
                <a:solidFill>
                  <a:schemeClr val="bg1"/>
                </a:solidFill>
              </a:rPr>
              <a:t>	On </a:t>
            </a:r>
            <a:r>
              <a:rPr lang="pl-PL" sz="3800" dirty="0">
                <a:solidFill>
                  <a:schemeClr val="bg1"/>
                </a:solidFill>
              </a:rPr>
              <a:t>przenosi góry </a:t>
            </a:r>
            <a:r>
              <a:rPr lang="pl-PL" sz="3800" dirty="0" smtClean="0">
                <a:solidFill>
                  <a:schemeClr val="bg1"/>
                </a:solidFill>
              </a:rPr>
              <a:t>				</a:t>
            </a:r>
            <a:r>
              <a:rPr lang="pl-PL" sz="1600" dirty="0" smtClean="0">
                <a:solidFill>
                  <a:schemeClr val="bg1"/>
                </a:solidFill>
              </a:rPr>
              <a:t>E </a:t>
            </a:r>
            <a:r>
              <a:rPr lang="pl-PL" sz="1600" dirty="0">
                <a:solidFill>
                  <a:schemeClr val="bg1"/>
                </a:solidFill>
              </a:rPr>
              <a:t>H cis A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	Wspiera </a:t>
            </a:r>
            <a:r>
              <a:rPr lang="pl-PL" sz="3800" dirty="0">
                <a:solidFill>
                  <a:schemeClr val="bg1"/>
                </a:solidFill>
              </a:rPr>
              <a:t>mnie w dolinie, </a:t>
            </a:r>
            <a:r>
              <a:rPr lang="pl-PL" sz="3800" dirty="0" smtClean="0">
                <a:solidFill>
                  <a:schemeClr val="bg1"/>
                </a:solidFill>
              </a:rPr>
              <a:t/>
            </a:r>
            <a:br>
              <a:rPr lang="pl-PL" sz="3800" dirty="0" smtClean="0">
                <a:solidFill>
                  <a:schemeClr val="bg1"/>
                </a:solidFill>
              </a:rPr>
            </a:br>
            <a:r>
              <a:rPr lang="pl-PL" sz="3800" dirty="0" smtClean="0">
                <a:solidFill>
                  <a:schemeClr val="bg1"/>
                </a:solidFill>
              </a:rPr>
              <a:t>	zawsze </a:t>
            </a:r>
            <a:r>
              <a:rPr lang="pl-PL" sz="3800" dirty="0">
                <a:solidFill>
                  <a:schemeClr val="bg1"/>
                </a:solidFill>
              </a:rPr>
              <a:t>przy mnie jest 	</a:t>
            </a:r>
            <a:r>
              <a:rPr lang="pl-PL" sz="3800" dirty="0" smtClean="0">
                <a:solidFill>
                  <a:schemeClr val="bg1"/>
                </a:solidFill>
              </a:rPr>
              <a:t>		</a:t>
            </a:r>
            <a:r>
              <a:rPr lang="pl-PL" sz="1500" dirty="0" smtClean="0">
                <a:solidFill>
                  <a:schemeClr val="bg1"/>
                </a:solidFill>
              </a:rPr>
              <a:t>(</a:t>
            </a:r>
            <a:r>
              <a:rPr lang="pl-PL" sz="1500" dirty="0">
                <a:solidFill>
                  <a:schemeClr val="bg1"/>
                </a:solidFill>
              </a:rPr>
              <a:t>A-gis-fis-H)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Mój Bóg jest wielki, </a:t>
            </a:r>
            <a:r>
              <a:rPr lang="pl-PL" sz="3800" dirty="0" smtClean="0">
                <a:solidFill>
                  <a:schemeClr val="bg1"/>
                </a:solidFill>
              </a:rPr>
              <a:t>leczy </a:t>
            </a:r>
            <a:r>
              <a:rPr lang="pl-PL" sz="3800" dirty="0">
                <a:solidFill>
                  <a:schemeClr val="bg1"/>
                </a:solidFill>
              </a:rPr>
              <a:t>moje rany </a:t>
            </a:r>
            <a:r>
              <a:rPr lang="pl-PL" sz="3800" dirty="0" smtClean="0">
                <a:solidFill>
                  <a:schemeClr val="bg1"/>
                </a:solidFill>
              </a:rPr>
              <a:t>	</a:t>
            </a:r>
            <a:r>
              <a:rPr lang="pl-PL" sz="1500" dirty="0" smtClean="0">
                <a:solidFill>
                  <a:schemeClr val="bg1"/>
                </a:solidFill>
              </a:rPr>
              <a:t>E </a:t>
            </a:r>
            <a:r>
              <a:rPr lang="pl-PL" sz="1500" dirty="0">
                <a:solidFill>
                  <a:schemeClr val="bg1"/>
                </a:solidFill>
              </a:rPr>
              <a:t>H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Wzmacnia moje siły, nie opuści mnie </a:t>
            </a:r>
            <a:r>
              <a:rPr lang="pl-PL" sz="3800" dirty="0" smtClean="0">
                <a:solidFill>
                  <a:schemeClr val="bg1"/>
                </a:solidFill>
              </a:rPr>
              <a:t>	</a:t>
            </a:r>
            <a:r>
              <a:rPr lang="pl-PL" sz="1500" dirty="0" smtClean="0">
                <a:solidFill>
                  <a:schemeClr val="bg1"/>
                </a:solidFill>
              </a:rPr>
              <a:t>cis </a:t>
            </a:r>
            <a:r>
              <a:rPr lang="pl-PL" sz="1500" dirty="0">
                <a:solidFill>
                  <a:schemeClr val="bg1"/>
                </a:solidFill>
              </a:rPr>
              <a:t>A(gis-fis-H)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Mój Bóg jest wielki, wielki, wielki, wielki / x2</a:t>
            </a:r>
          </a:p>
          <a:p>
            <a:pPr marL="0">
              <a:buNone/>
            </a:pP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29a. Ciebie całą duszą pragnę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I z tęsknotą oczekuję,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Jak spękana, zeschła ziemia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czas posuchy wody łaknie.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Boże, jesteś moim Bogiem,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Ciebie z troską szukam.   /x2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 lv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	Mój Bóg jest wielki, </a:t>
            </a:r>
            <a:br>
              <a:rPr lang="pl-PL" sz="3800" dirty="0" smtClean="0">
                <a:solidFill>
                  <a:schemeClr val="bg1"/>
                </a:solidFill>
              </a:rPr>
            </a:br>
            <a:r>
              <a:rPr lang="pl-PL" sz="3800" dirty="0" smtClean="0">
                <a:solidFill>
                  <a:schemeClr val="bg1"/>
                </a:solidFill>
              </a:rPr>
              <a:t>	zbawca wszystkich ludzi			Pełnia </a:t>
            </a:r>
            <a:r>
              <a:rPr lang="pl-PL" sz="3800" dirty="0">
                <a:solidFill>
                  <a:schemeClr val="bg1"/>
                </a:solidFill>
              </a:rPr>
              <a:t>uzdrowienia płynie z Jego ran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On jest cudowny, wszystko mi wybaczył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Dzięki Jego łasce nowe życie mam</a:t>
            </a:r>
          </a:p>
          <a:p>
            <a:pPr marL="0">
              <a:buNone/>
            </a:pPr>
            <a:r>
              <a:rPr lang="pl-PL" sz="3800" dirty="0" smtClean="0">
                <a:solidFill>
                  <a:schemeClr val="bg1"/>
                </a:solidFill>
              </a:rPr>
              <a:t>Mój </a:t>
            </a:r>
            <a:r>
              <a:rPr lang="pl-PL" sz="3800" dirty="0">
                <a:solidFill>
                  <a:schemeClr val="bg1"/>
                </a:solidFill>
              </a:rPr>
              <a:t>Bóg jest wielki, wielki, wielki, wielki / x2</a:t>
            </a:r>
          </a:p>
          <a:p>
            <a:pPr marL="0">
              <a:buNone/>
            </a:pPr>
            <a:r>
              <a:rPr lang="pl-PL" sz="3800" dirty="0">
                <a:solidFill>
                  <a:schemeClr val="bg1"/>
                </a:solidFill>
              </a:rPr>
              <a:t>(potężny, wspaniały, święty, wszechmogący)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269. </a:t>
            </a:r>
            <a:r>
              <a:rPr lang="pl-PL" sz="3500" dirty="0">
                <a:solidFill>
                  <a:schemeClr val="bg1"/>
                </a:solidFill>
              </a:rPr>
              <a:t>(Alleluja Płynie Stąd)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Tworzymy ołtarz skruszonych serc </a:t>
            </a:r>
            <a:r>
              <a:rPr lang="pl-PL" sz="38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e </a:t>
            </a:r>
            <a:r>
              <a:rPr lang="pl-PL" sz="1400" dirty="0">
                <a:solidFill>
                  <a:schemeClr val="bg1"/>
                </a:solidFill>
              </a:rPr>
              <a:t>C7/9 G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W ofierze Tobie składamy cześć </a:t>
            </a:r>
            <a:r>
              <a:rPr lang="pl-PL" sz="38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e </a:t>
            </a:r>
            <a:r>
              <a:rPr lang="pl-PL" sz="1400" dirty="0">
                <a:solidFill>
                  <a:schemeClr val="bg1"/>
                </a:solidFill>
              </a:rPr>
              <a:t>C D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I chociaż niebo jest domem Twym </a:t>
            </a:r>
            <a:r>
              <a:rPr lang="pl-PL" sz="38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e </a:t>
            </a:r>
            <a:r>
              <a:rPr lang="pl-PL" sz="1400" dirty="0">
                <a:solidFill>
                  <a:schemeClr val="bg1"/>
                </a:solidFill>
              </a:rPr>
              <a:t>C7/9 G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Ty chcesz być tam, gdzie śpiewamy </a:t>
            </a:r>
            <a:r>
              <a:rPr lang="pl-PL" sz="38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Ci </a:t>
            </a:r>
            <a:r>
              <a:rPr lang="pl-PL" sz="1400" dirty="0">
                <a:solidFill>
                  <a:schemeClr val="bg1"/>
                </a:solidFill>
              </a:rPr>
              <a:t>e D 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Choć tłum aniołów przy Tobie jest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I nieustannie uwielbia Cię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To Alleluja płynące stąd jest ulubioną melodią </a:t>
            </a:r>
            <a:r>
              <a:rPr lang="pl-PL" sz="3500" dirty="0" smtClean="0">
                <a:solidFill>
                  <a:schemeClr val="bg1"/>
                </a:solidFill>
              </a:rPr>
              <a:t>Twą. Niech </a:t>
            </a:r>
            <a:r>
              <a:rPr lang="pl-PL" sz="3500" dirty="0">
                <a:solidFill>
                  <a:schemeClr val="bg1"/>
                </a:solidFill>
              </a:rPr>
              <a:t>brzmi </a:t>
            </a:r>
            <a:r>
              <a:rPr lang="pl-PL" sz="3500" dirty="0" smtClean="0">
                <a:solidFill>
                  <a:schemeClr val="bg1"/>
                </a:solidFill>
              </a:rPr>
              <a:t>					</a:t>
            </a:r>
            <a:r>
              <a:rPr lang="pl-PL" sz="1400" dirty="0" smtClean="0">
                <a:solidFill>
                  <a:schemeClr val="bg1"/>
                </a:solidFill>
              </a:rPr>
              <a:t>h </a:t>
            </a:r>
            <a:r>
              <a:rPr lang="pl-PL" sz="1400" dirty="0">
                <a:solidFill>
                  <a:schemeClr val="bg1"/>
                </a:solidFill>
              </a:rPr>
              <a:t>C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Alleluja, Alleluja, Alleluja /x2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D G C e D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A </a:t>
            </a:r>
            <a:r>
              <a:rPr lang="pl-PL" sz="3500" dirty="0">
                <a:solidFill>
                  <a:schemeClr val="bg1"/>
                </a:solidFill>
              </a:rPr>
              <a:t>jeśli ogień, co we mnie jest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Przestanie </a:t>
            </a:r>
            <a:r>
              <a:rPr lang="pl-PL" sz="3500" dirty="0">
                <a:solidFill>
                  <a:schemeClr val="bg1"/>
                </a:solidFill>
              </a:rPr>
              <a:t>płonąć, wypali się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To </a:t>
            </a:r>
            <a:r>
              <a:rPr lang="pl-PL" sz="3500" dirty="0">
                <a:solidFill>
                  <a:schemeClr val="bg1"/>
                </a:solidFill>
              </a:rPr>
              <a:t>nie zapomnę ofiary Twej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I </a:t>
            </a:r>
            <a:r>
              <a:rPr lang="pl-PL" sz="3500" dirty="0">
                <a:solidFill>
                  <a:schemeClr val="bg1"/>
                </a:solidFill>
              </a:rPr>
              <a:t>Twoja miłość odnowi mnie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Niech brzmi Alleluja, Alleluja, Alleluja /x4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Jezus </a:t>
            </a:r>
            <a:r>
              <a:rPr lang="pl-PL" sz="3500" dirty="0">
                <a:solidFill>
                  <a:schemeClr val="bg1"/>
                </a:solidFill>
              </a:rPr>
              <a:t>Chrystus objął tron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D e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Tylko </a:t>
            </a:r>
            <a:r>
              <a:rPr lang="pl-PL" sz="3500" dirty="0">
                <a:solidFill>
                  <a:schemeClr val="bg1"/>
                </a:solidFill>
              </a:rPr>
              <a:t>Jemu oddajemy hołd </a:t>
            </a:r>
            <a:r>
              <a:rPr lang="pl-PL" sz="35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C </a:t>
            </a:r>
            <a:r>
              <a:rPr lang="pl-PL" sz="1400" dirty="0">
                <a:solidFill>
                  <a:schemeClr val="bg1"/>
                </a:solidFill>
              </a:rPr>
              <a:t>D C9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Alleluja </a:t>
            </a:r>
            <a:r>
              <a:rPr lang="pl-PL" sz="3500" dirty="0">
                <a:solidFill>
                  <a:schemeClr val="bg1"/>
                </a:solidFill>
              </a:rPr>
              <a:t>płynie stąd </a:t>
            </a:r>
            <a:r>
              <a:rPr lang="pl-PL" sz="3500" dirty="0" smtClean="0">
                <a:solidFill>
                  <a:schemeClr val="bg1"/>
                </a:solidFill>
              </a:rPr>
              <a:t>		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D e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Tylko </a:t>
            </a:r>
            <a:r>
              <a:rPr lang="pl-PL" sz="3500" dirty="0">
                <a:solidFill>
                  <a:schemeClr val="bg1"/>
                </a:solidFill>
              </a:rPr>
              <a:t>Jemu oddajemy hołd </a:t>
            </a:r>
            <a:r>
              <a:rPr lang="pl-PL" sz="35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C </a:t>
            </a:r>
            <a:r>
              <a:rPr lang="pl-PL" sz="1400" dirty="0">
                <a:solidFill>
                  <a:schemeClr val="bg1"/>
                </a:solidFill>
              </a:rPr>
              <a:t>D G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O, jaki piękny to będzie dzień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Gdy każdy Tobie pokłoni się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Lecz my już teraz wielbimy Cię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Bo pośród nas jest Królestwo Twe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270. </a:t>
            </a:r>
            <a:r>
              <a:rPr lang="pl-PL" sz="3500" dirty="0">
                <a:solidFill>
                  <a:schemeClr val="bg1"/>
                </a:solidFill>
              </a:rPr>
              <a:t>(Ty jesteś wszechmogący)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Nie </a:t>
            </a:r>
            <a:r>
              <a:rPr lang="pl-PL" sz="3500" dirty="0">
                <a:solidFill>
                  <a:schemeClr val="bg1"/>
                </a:solidFill>
              </a:rPr>
              <a:t>zmieni nic Twojej miłości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We </a:t>
            </a:r>
            <a:r>
              <a:rPr lang="pl-PL" sz="3500" dirty="0">
                <a:solidFill>
                  <a:schemeClr val="bg1"/>
                </a:solidFill>
              </a:rPr>
              <a:t>wszystkim widzę jej ślad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Za </a:t>
            </a:r>
            <a:r>
              <a:rPr lang="pl-PL" sz="3500" dirty="0">
                <a:solidFill>
                  <a:schemeClr val="bg1"/>
                </a:solidFill>
              </a:rPr>
              <a:t>milion lat wciąż będę śpiewać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I </a:t>
            </a:r>
            <a:r>
              <a:rPr lang="pl-PL" sz="3500" dirty="0">
                <a:solidFill>
                  <a:schemeClr val="bg1"/>
                </a:solidFill>
              </a:rPr>
              <a:t>w obecności Twej stać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Ty jesteś wszechmogący </a:t>
            </a:r>
            <a:r>
              <a:rPr lang="pl-PL" sz="3500" dirty="0" smtClean="0">
                <a:solidFill>
                  <a:schemeClr val="bg1"/>
                </a:solidFill>
              </a:rPr>
              <a:t>				</a:t>
            </a:r>
            <a:r>
              <a:rPr lang="pl-PL" sz="1400" dirty="0" smtClean="0">
                <a:solidFill>
                  <a:schemeClr val="bg1"/>
                </a:solidFill>
              </a:rPr>
              <a:t>G</a:t>
            </a:r>
            <a:endParaRPr lang="pl-PL" sz="1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Twój blask jaśniejszy jest niż słońce </a:t>
            </a:r>
            <a:r>
              <a:rPr lang="pl-PL" sz="35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D </a:t>
            </a:r>
            <a:r>
              <a:rPr lang="pl-PL" sz="1400" dirty="0">
                <a:solidFill>
                  <a:schemeClr val="bg1"/>
                </a:solidFill>
              </a:rPr>
              <a:t>e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Twa miłość wielka jak ocean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D </a:t>
            </a:r>
            <a:r>
              <a:rPr lang="pl-PL" sz="1400" dirty="0">
                <a:solidFill>
                  <a:schemeClr val="bg1"/>
                </a:solidFill>
              </a:rPr>
              <a:t>G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Jej nie dorówna nic </a:t>
            </a:r>
            <a:r>
              <a:rPr lang="pl-PL" sz="3500" dirty="0" smtClean="0">
                <a:solidFill>
                  <a:schemeClr val="bg1"/>
                </a:solidFill>
              </a:rPr>
              <a:t>					</a:t>
            </a:r>
            <a:r>
              <a:rPr lang="pl-PL" sz="1400" dirty="0" smtClean="0">
                <a:solidFill>
                  <a:schemeClr val="bg1"/>
                </a:solidFill>
              </a:rPr>
              <a:t>D </a:t>
            </a:r>
            <a:r>
              <a:rPr lang="pl-PL" sz="1400" dirty="0">
                <a:solidFill>
                  <a:schemeClr val="bg1"/>
                </a:solidFill>
              </a:rPr>
              <a:t>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Stworzenia głos wychwala Zbawcę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Żyjemy, by wielbić Cię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Panujesz nad ziemią i niebem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Potężne jest imię Twe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Nie</a:t>
            </a:r>
            <a:r>
              <a:rPr lang="pl-PL" sz="3500" dirty="0">
                <a:solidFill>
                  <a:schemeClr val="bg1"/>
                </a:solidFill>
              </a:rPr>
              <a:t>, nie nam lecz Tobie cześć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Ty </a:t>
            </a:r>
            <a:r>
              <a:rPr lang="pl-PL" sz="3500" dirty="0">
                <a:solidFill>
                  <a:schemeClr val="bg1"/>
                </a:solidFill>
              </a:rPr>
              <a:t>jesteś Bogiem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271 (Blisko Ciebie chcę dzisiaj być)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Nikt Ci nie dorówna Panie nasz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A </a:t>
            </a:r>
            <a:r>
              <a:rPr lang="pl-PL" sz="1400" dirty="0">
                <a:solidFill>
                  <a:schemeClr val="bg1"/>
                </a:solidFill>
              </a:rPr>
              <a:t>H E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Nadal czynisz cuda wiecznie trwasz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A </a:t>
            </a:r>
            <a:r>
              <a:rPr lang="pl-PL" sz="1400" dirty="0">
                <a:solidFill>
                  <a:schemeClr val="bg1"/>
                </a:solidFill>
              </a:rPr>
              <a:t>H E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Tak jak łagodny wiatr zjawiasz się pośród nas </a:t>
            </a:r>
            <a:r>
              <a:rPr lang="pl-PL" sz="1400" dirty="0">
                <a:solidFill>
                  <a:schemeClr val="bg1"/>
                </a:solidFill>
              </a:rPr>
              <a:t>AH EHA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Tak jak potężny Król jesteś tu </a:t>
            </a:r>
            <a:r>
              <a:rPr lang="pl-PL" sz="3500" dirty="0" smtClean="0">
                <a:solidFill>
                  <a:schemeClr val="bg1"/>
                </a:solidFill>
              </a:rPr>
              <a:t>				</a:t>
            </a:r>
            <a:r>
              <a:rPr lang="pl-PL" sz="1400" dirty="0" smtClean="0">
                <a:solidFill>
                  <a:schemeClr val="bg1"/>
                </a:solidFill>
              </a:rPr>
              <a:t>A </a:t>
            </a:r>
            <a:r>
              <a:rPr lang="pl-PL" sz="1400" dirty="0">
                <a:solidFill>
                  <a:schemeClr val="bg1"/>
                </a:solidFill>
              </a:rPr>
              <a:t>H E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Blisko </a:t>
            </a:r>
            <a:r>
              <a:rPr lang="pl-PL" sz="3500" dirty="0">
                <a:solidFill>
                  <a:schemeClr val="bg1"/>
                </a:solidFill>
              </a:rPr>
              <a:t>Ciebie chcę dzisiaj być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A </a:t>
            </a:r>
            <a:r>
              <a:rPr lang="pl-PL" sz="1400" dirty="0">
                <a:solidFill>
                  <a:schemeClr val="bg1"/>
                </a:solidFill>
              </a:rPr>
              <a:t>E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Pragnę </a:t>
            </a:r>
            <a:r>
              <a:rPr lang="pl-PL" sz="3500" dirty="0">
                <a:solidFill>
                  <a:schemeClr val="bg1"/>
                </a:solidFill>
              </a:rPr>
              <a:t>widzieć jak widzisz Ty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A </a:t>
            </a:r>
            <a:r>
              <a:rPr lang="pl-PL" sz="1400" dirty="0">
                <a:solidFill>
                  <a:schemeClr val="bg1"/>
                </a:solidFill>
              </a:rPr>
              <a:t>H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Niech </a:t>
            </a:r>
            <a:r>
              <a:rPr lang="pl-PL" sz="3500" dirty="0">
                <a:solidFill>
                  <a:schemeClr val="bg1"/>
                </a:solidFill>
              </a:rPr>
              <a:t>porusza się wokół Twój Duch </a:t>
            </a:r>
            <a:r>
              <a:rPr lang="pl-PL" sz="35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A </a:t>
            </a:r>
            <a:r>
              <a:rPr lang="pl-PL" sz="1400" dirty="0">
                <a:solidFill>
                  <a:schemeClr val="bg1"/>
                </a:solidFill>
              </a:rPr>
              <a:t>E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Jesteś </a:t>
            </a:r>
            <a:r>
              <a:rPr lang="pl-PL" sz="3500" dirty="0">
                <a:solidFill>
                  <a:schemeClr val="bg1"/>
                </a:solidFill>
              </a:rPr>
              <a:t>tu, jesteś tu, </a:t>
            </a:r>
            <a:r>
              <a:rPr lang="pl-PL" sz="3500" dirty="0" smtClean="0">
                <a:solidFill>
                  <a:schemeClr val="bg1"/>
                </a:solidFill>
              </a:rPr>
              <a:t>					</a:t>
            </a:r>
            <a:r>
              <a:rPr lang="pl-PL" sz="1400" dirty="0" smtClean="0">
                <a:solidFill>
                  <a:schemeClr val="bg1"/>
                </a:solidFill>
              </a:rPr>
              <a:t>cis </a:t>
            </a:r>
            <a:r>
              <a:rPr lang="pl-PL" sz="1400" dirty="0">
                <a:solidFill>
                  <a:schemeClr val="bg1"/>
                </a:solidFill>
              </a:rPr>
              <a:t>(H|E)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 Twej świątyni ujrzeć pragnę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Twą potęgę, moc i chwałę,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Bowiem Twoją miłość, Panie,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Bardziej cenię niźli życie.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Boże, jesteś moim Bogiem,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Ciebie z troską szukam.   /x2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Blisko Ciebie chcę dzisiaj być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Pragnę widzieć jak widzisz Ty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Niech przemienia mnie moc Twoich słów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Jesteś tu, jesteś tu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W </a:t>
            </a:r>
            <a:r>
              <a:rPr lang="pl-PL" sz="3500" dirty="0">
                <a:solidFill>
                  <a:schemeClr val="bg1"/>
                </a:solidFill>
              </a:rPr>
              <a:t>Twojej obecności zmieniam się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W </a:t>
            </a:r>
            <a:r>
              <a:rPr lang="pl-PL" sz="3500" dirty="0">
                <a:solidFill>
                  <a:schemeClr val="bg1"/>
                </a:solidFill>
              </a:rPr>
              <a:t>niepojętej łasce kochasz mnie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272 </a:t>
            </a:r>
            <a:r>
              <a:rPr lang="pl-PL" sz="3500" dirty="0">
                <a:solidFill>
                  <a:schemeClr val="bg1"/>
                </a:solidFill>
              </a:rPr>
              <a:t>Wszechmocny, wszechpotężny Święty Bóg </a:t>
            </a:r>
            <a:r>
              <a:rPr lang="pl-PL" sz="1400" dirty="0">
                <a:solidFill>
                  <a:schemeClr val="bg1"/>
                </a:solidFill>
              </a:rPr>
              <a:t>C D e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Przychodzi i spogląda w serce me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C </a:t>
            </a:r>
            <a:r>
              <a:rPr lang="pl-PL" sz="1400" dirty="0">
                <a:solidFill>
                  <a:schemeClr val="bg1"/>
                </a:solidFill>
              </a:rPr>
              <a:t>D e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Niczego nie ukryję - ufam </a:t>
            </a:r>
            <a:r>
              <a:rPr lang="pl-PL" sz="3500" dirty="0" smtClean="0">
                <a:solidFill>
                  <a:schemeClr val="bg1"/>
                </a:solidFill>
              </a:rPr>
              <a:t>Mu				</a:t>
            </a:r>
            <a:r>
              <a:rPr lang="pl-PL" sz="1400" dirty="0" smtClean="0">
                <a:solidFill>
                  <a:schemeClr val="bg1"/>
                </a:solidFill>
              </a:rPr>
              <a:t>C </a:t>
            </a:r>
            <a:r>
              <a:rPr lang="pl-PL" sz="1400" dirty="0">
                <a:solidFill>
                  <a:schemeClr val="bg1"/>
                </a:solidFill>
              </a:rPr>
              <a:t>D e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To mój Bóg - kocha mnie </a:t>
            </a:r>
            <a:r>
              <a:rPr lang="pl-PL" sz="3500" dirty="0" smtClean="0">
                <a:solidFill>
                  <a:schemeClr val="bg1"/>
                </a:solidFill>
              </a:rPr>
              <a:t>					</a:t>
            </a:r>
            <a:r>
              <a:rPr lang="pl-PL" sz="1400" dirty="0" smtClean="0">
                <a:solidFill>
                  <a:schemeClr val="bg1"/>
                </a:solidFill>
              </a:rPr>
              <a:t>C </a:t>
            </a:r>
            <a:r>
              <a:rPr lang="pl-PL" sz="1400" dirty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Panie </a:t>
            </a:r>
            <a:r>
              <a:rPr lang="pl-PL" sz="3500" dirty="0">
                <a:solidFill>
                  <a:schemeClr val="bg1"/>
                </a:solidFill>
              </a:rPr>
              <a:t>ratuj mnie, usuń z serca cień </a:t>
            </a:r>
            <a:r>
              <a:rPr lang="pl-PL" sz="35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- </a:t>
            </a:r>
            <a:r>
              <a:rPr lang="pl-PL" sz="3500" dirty="0">
                <a:solidFill>
                  <a:schemeClr val="bg1"/>
                </a:solidFill>
              </a:rPr>
              <a:t>uwolnij mnie </a:t>
            </a:r>
            <a:r>
              <a:rPr lang="pl-PL" sz="3500" dirty="0" smtClean="0">
                <a:solidFill>
                  <a:schemeClr val="bg1"/>
                </a:solidFill>
              </a:rPr>
              <a:t>						</a:t>
            </a:r>
            <a:r>
              <a:rPr lang="pl-PL" sz="1400" dirty="0" smtClean="0">
                <a:solidFill>
                  <a:schemeClr val="bg1"/>
                </a:solidFill>
              </a:rPr>
              <a:t>C </a:t>
            </a:r>
            <a:r>
              <a:rPr lang="pl-PL" sz="1400" dirty="0">
                <a:solidFill>
                  <a:schemeClr val="bg1"/>
                </a:solidFill>
              </a:rPr>
              <a:t>D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Panie </a:t>
            </a:r>
            <a:r>
              <a:rPr lang="pl-PL" sz="3500" dirty="0">
                <a:solidFill>
                  <a:schemeClr val="bg1"/>
                </a:solidFill>
              </a:rPr>
              <a:t>przebacz mi, otrzyj moje łzy</a:t>
            </a:r>
          </a:p>
          <a:p>
            <a:pPr marL="0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	- </a:t>
            </a:r>
            <a:r>
              <a:rPr lang="pl-PL" sz="3500" dirty="0">
                <a:solidFill>
                  <a:schemeClr val="bg1"/>
                </a:solidFill>
              </a:rPr>
              <a:t>chcę z Tobą żyć /x2</a:t>
            </a: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Na zawsze </a:t>
            </a:r>
            <a:r>
              <a:rPr lang="pl-PL" sz="3500" dirty="0" smtClean="0">
                <a:solidFill>
                  <a:schemeClr val="bg1"/>
                </a:solidFill>
              </a:rPr>
              <a:t>							</a:t>
            </a:r>
            <a:r>
              <a:rPr lang="pl-PL" sz="1400" dirty="0" smtClean="0">
                <a:solidFill>
                  <a:schemeClr val="bg1"/>
                </a:solidFill>
              </a:rPr>
              <a:t>e</a:t>
            </a:r>
            <a:endParaRPr lang="pl-PL" sz="1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3500" dirty="0">
                <a:solidFill>
                  <a:schemeClr val="bg1"/>
                </a:solidFill>
              </a:rPr>
              <a:t>By z Tobą wejść tam gdzie jest Twój tron </a:t>
            </a:r>
            <a:r>
              <a:rPr lang="pl-PL" sz="35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C </a:t>
            </a:r>
            <a:r>
              <a:rPr lang="pl-PL" sz="1400" dirty="0">
                <a:solidFill>
                  <a:schemeClr val="bg1"/>
                </a:solidFill>
              </a:rPr>
              <a:t>D 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273. </a:t>
            </a:r>
            <a:r>
              <a:rPr lang="pl-PL" sz="4000" dirty="0">
                <a:solidFill>
                  <a:schemeClr val="bg1"/>
                </a:solidFill>
              </a:rPr>
              <a:t>O przyjdź wypełnij mnie, </a:t>
            </a:r>
            <a:r>
              <a:rPr lang="pl-PL" sz="4000" dirty="0" smtClean="0">
                <a:solidFill>
                  <a:schemeClr val="bg1"/>
                </a:solidFill>
              </a:rPr>
              <a:t>	</a:t>
            </a:r>
            <a:r>
              <a:rPr lang="pl-PL" sz="35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a7 G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me serce w górę wznieś. </a:t>
            </a:r>
            <a:r>
              <a:rPr lang="pl-PL" sz="3500" dirty="0" smtClean="0">
                <a:solidFill>
                  <a:schemeClr val="bg1"/>
                </a:solidFill>
              </a:rPr>
              <a:t>		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C D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By życie me stało się Twym,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eh7 </a:t>
            </a:r>
            <a:r>
              <a:rPr lang="pl-PL" sz="1400" dirty="0">
                <a:solidFill>
                  <a:schemeClr val="bg1"/>
                </a:solidFill>
              </a:rPr>
              <a:t>CG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Duchu Święty przyjdź. /x2 </a:t>
            </a:r>
            <a:r>
              <a:rPr lang="pl-PL" sz="35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[</a:t>
            </a:r>
            <a:r>
              <a:rPr lang="pl-PL" sz="1400" baseline="30000" dirty="0">
                <a:solidFill>
                  <a:schemeClr val="bg1"/>
                </a:solidFill>
              </a:rPr>
              <a:t>1</a:t>
            </a:r>
            <a:r>
              <a:rPr lang="pl-PL" sz="1400" dirty="0">
                <a:solidFill>
                  <a:schemeClr val="bg1"/>
                </a:solidFill>
              </a:rPr>
              <a:t>CGD|</a:t>
            </a:r>
            <a:r>
              <a:rPr lang="pl-PL" sz="1400" baseline="30000" dirty="0">
                <a:solidFill>
                  <a:schemeClr val="bg1"/>
                </a:solidFill>
              </a:rPr>
              <a:t>2</a:t>
            </a:r>
            <a:r>
              <a:rPr lang="pl-PL" sz="1400" dirty="0">
                <a:solidFill>
                  <a:schemeClr val="bg1"/>
                </a:solidFill>
              </a:rPr>
              <a:t>CDG]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274. </a:t>
            </a:r>
            <a:r>
              <a:rPr lang="pl-PL" sz="4000" dirty="0">
                <a:solidFill>
                  <a:schemeClr val="bg1"/>
                </a:solidFill>
              </a:rPr>
              <a:t>Bóg i tylko On /x2 </a:t>
            </a:r>
            <a:r>
              <a:rPr lang="pl-PL" sz="4000" dirty="0" smtClean="0">
                <a:solidFill>
                  <a:schemeClr val="bg1"/>
                </a:solidFill>
              </a:rPr>
              <a:t>			</a:t>
            </a:r>
            <a:r>
              <a:rPr lang="pl-PL" sz="1400" dirty="0" smtClean="0">
                <a:solidFill>
                  <a:schemeClr val="bg1"/>
                </a:solidFill>
              </a:rPr>
              <a:t>D </a:t>
            </a:r>
            <a:r>
              <a:rPr lang="pl-PL" sz="1400" dirty="0">
                <a:solidFill>
                  <a:schemeClr val="bg1"/>
                </a:solidFill>
              </a:rPr>
              <a:t>h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Panem moim jest jedynym </a:t>
            </a:r>
            <a:r>
              <a:rPr lang="pl-PL" sz="40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A h</a:t>
            </a:r>
          </a:p>
          <a:p>
            <a:pPr marL="0">
              <a:buNone/>
            </a:pPr>
            <a:r>
              <a:rPr lang="pl-PL" sz="4000" dirty="0">
                <a:solidFill>
                  <a:schemeClr val="bg1"/>
                </a:solidFill>
              </a:rPr>
              <a:t>Panem moim jest na wieki /x2 </a:t>
            </a:r>
            <a:r>
              <a:rPr lang="pl-PL" sz="4000" dirty="0" smtClean="0">
                <a:solidFill>
                  <a:schemeClr val="bg1"/>
                </a:solidFill>
              </a:rPr>
              <a:t>		</a:t>
            </a:r>
            <a:r>
              <a:rPr lang="pl-PL" sz="1400" dirty="0" smtClean="0">
                <a:solidFill>
                  <a:schemeClr val="bg1"/>
                </a:solidFill>
              </a:rPr>
              <a:t>G </a:t>
            </a:r>
            <a:r>
              <a:rPr lang="pl-PL" sz="1400" dirty="0">
                <a:solidFill>
                  <a:schemeClr val="bg1"/>
                </a:solidFill>
              </a:rPr>
              <a:t>A 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Póki tylko istnieć będę,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Pragnę Ciebie chwalić, Boże.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Dusza moja pełna szczęścia,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Będzie śpiewać Ci z radością. 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Boże, jesteś moim Bogiem,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Ciebie z troską szukam.   /x2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Jesteś mym Wspomożycielem,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Cień Twych skrzydeł daje radość.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Całym sercem lgnę do Ciebie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Twa prawica mnie prowadzi.</a:t>
            </a:r>
          </a:p>
          <a:p>
            <a:pPr marL="0">
              <a:buNone/>
            </a:pP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Boże, jesteś moim Bogiem, 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Ciebie z troską szukam.   /x2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29b. </a:t>
            </a:r>
            <a:r>
              <a:rPr lang="en-US" sz="4400" dirty="0" err="1" smtClean="0">
                <a:solidFill>
                  <a:schemeClr val="bg1"/>
                </a:solidFill>
              </a:rPr>
              <a:t>Crucem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tuam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adoramus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Domine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err="1" smtClean="0">
                <a:solidFill>
                  <a:schemeClr val="bg1"/>
                </a:solidFill>
              </a:rPr>
              <a:t>Resurectionem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tuam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laudamus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Domine</a:t>
            </a:r>
            <a:r>
              <a:rPr lang="en-US" sz="4400" dirty="0" smtClean="0">
                <a:solidFill>
                  <a:schemeClr val="bg1"/>
                </a:solidFill>
              </a:rPr>
              <a:t>. </a:t>
            </a:r>
            <a:endParaRPr lang="pl-PL" sz="4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Laudamus</a:t>
            </a:r>
            <a:r>
              <a:rPr lang="en-US" sz="4400" dirty="0" smtClean="0">
                <a:solidFill>
                  <a:schemeClr val="bg1"/>
                </a:solidFill>
              </a:rPr>
              <a:t> et </a:t>
            </a:r>
            <a:r>
              <a:rPr lang="en-US" sz="4400" dirty="0" err="1" smtClean="0">
                <a:solidFill>
                  <a:schemeClr val="bg1"/>
                </a:solidFill>
              </a:rPr>
              <a:t>glorificamus</a:t>
            </a:r>
            <a:r>
              <a:rPr lang="en-US" sz="4400" dirty="0" smtClean="0">
                <a:solidFill>
                  <a:schemeClr val="bg1"/>
                </a:solidFill>
              </a:rPr>
              <a:t>.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err="1" smtClean="0">
                <a:solidFill>
                  <a:schemeClr val="bg1"/>
                </a:solidFill>
              </a:rPr>
              <a:t>Resurrectionem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tuam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laudamus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Domine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Niech zabrzmi chwała Ojcu, co stwarza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Jego Synowi, który jest Panem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Duchowi, który w nas zamieszkuje</a:t>
            </a:r>
          </a:p>
          <a:p>
            <a:pPr marL="0">
              <a:buNone/>
            </a:pPr>
            <a:r>
              <a:rPr lang="pl-PL" sz="4400" dirty="0">
                <a:solidFill>
                  <a:schemeClr val="bg1"/>
                </a:solidFill>
              </a:rPr>
              <a:t>Przez wszystkie wieki wieków. Amen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701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5532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30. Czcijmy </a:t>
            </a:r>
            <a:r>
              <a:rPr lang="pl-PL" sz="4100" dirty="0">
                <a:solidFill>
                  <a:schemeClr val="bg1"/>
                </a:solidFill>
              </a:rPr>
              <a:t>Jezusa, Czcijmy Go /x4 </a:t>
            </a:r>
            <a:r>
              <a:rPr lang="pl-PL" sz="4100" dirty="0" smtClean="0">
                <a:solidFill>
                  <a:schemeClr val="bg1"/>
                </a:solidFill>
              </a:rPr>
              <a:t>	</a:t>
            </a:r>
            <a:r>
              <a:rPr lang="pl-PL" sz="1800" dirty="0" smtClean="0">
                <a:solidFill>
                  <a:schemeClr val="bg1"/>
                </a:solidFill>
              </a:rPr>
              <a:t>DA(fis)GA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Powstał z martwych, powstał z martwych </a:t>
            </a:r>
            <a:r>
              <a:rPr lang="pl-PL" sz="1800" dirty="0" smtClean="0">
                <a:solidFill>
                  <a:schemeClr val="bg1"/>
                </a:solidFill>
              </a:rPr>
              <a:t>									A </a:t>
            </a:r>
            <a:r>
              <a:rPr lang="pl-PL" sz="1800" dirty="0">
                <a:solidFill>
                  <a:schemeClr val="bg1"/>
                </a:solidFill>
              </a:rPr>
              <a:t>h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I On żyje na wieki już</a:t>
            </a:r>
            <a:r>
              <a:rPr lang="pl-PL" sz="4100" dirty="0" smtClean="0">
                <a:solidFill>
                  <a:schemeClr val="bg1"/>
                </a:solidFill>
              </a:rPr>
              <a:t>.					</a:t>
            </a:r>
            <a:r>
              <a:rPr lang="pl-PL" sz="1800" dirty="0" smtClean="0">
                <a:solidFill>
                  <a:schemeClr val="bg1"/>
                </a:solidFill>
              </a:rPr>
              <a:t>A </a:t>
            </a:r>
            <a:r>
              <a:rPr lang="pl-PL" sz="1800" dirty="0">
                <a:solidFill>
                  <a:schemeClr val="bg1"/>
                </a:solidFill>
              </a:rPr>
              <a:t>h</a:t>
            </a: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Powstał z martwych, powstał z martwych </a:t>
            </a:r>
            <a:r>
              <a:rPr lang="pl-PL" sz="4100" dirty="0" smtClean="0">
                <a:solidFill>
                  <a:schemeClr val="bg1"/>
                </a:solidFill>
              </a:rPr>
              <a:t>Więc </a:t>
            </a:r>
            <a:r>
              <a:rPr lang="pl-PL" sz="4100" dirty="0">
                <a:solidFill>
                  <a:schemeClr val="bg1"/>
                </a:solidFill>
              </a:rPr>
              <a:t>razem się radujmy, </a:t>
            </a:r>
            <a:r>
              <a:rPr lang="pl-PL" sz="4100" dirty="0" smtClean="0">
                <a:solidFill>
                  <a:schemeClr val="bg1"/>
                </a:solidFill>
              </a:rPr>
              <a:t>				</a:t>
            </a:r>
            <a:r>
              <a:rPr lang="pl-PL" sz="1800" dirty="0" smtClean="0">
                <a:solidFill>
                  <a:schemeClr val="bg1"/>
                </a:solidFill>
              </a:rPr>
              <a:t>A</a:t>
            </a:r>
            <a:endParaRPr lang="pl-PL" sz="18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pl-PL" sz="4100" dirty="0">
                <a:solidFill>
                  <a:schemeClr val="bg1"/>
                </a:solidFill>
              </a:rPr>
              <a:t>Świętując zmartwychwstania ten dzień. </a:t>
            </a:r>
            <a:r>
              <a:rPr lang="pl-PL" sz="4100" dirty="0" smtClean="0">
                <a:solidFill>
                  <a:schemeClr val="bg1"/>
                </a:solidFill>
              </a:rPr>
              <a:t/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								G </a:t>
            </a:r>
            <a:r>
              <a:rPr lang="pl-PL" sz="1800" dirty="0">
                <a:solidFill>
                  <a:schemeClr val="bg1"/>
                </a:solidFill>
              </a:rPr>
              <a:t>A D</a:t>
            </a:r>
            <a:endParaRPr lang="pl-PL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513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5532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31. Czego chcesz od nas, Panie, za Twe hojne dary? Czego za dobrodziejstwa, którym nie masz miary?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Kościół Cię nie ogarnie, wszędy pełno Ciebie: i w otchłaniach, i w morzu, na ziemi, na niebie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Bądź na wieki </a:t>
            </a:r>
            <a:r>
              <a:rPr lang="pl-PL" sz="4100" dirty="0" err="1" smtClean="0">
                <a:solidFill>
                  <a:schemeClr val="bg1"/>
                </a:solidFill>
              </a:rPr>
              <a:t>pochwalon</a:t>
            </a:r>
            <a:r>
              <a:rPr lang="pl-PL" sz="41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nieśmiertelny Panie!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Twoja łaska, Twoja dobroć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nigdy nie ustanie!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Autofit/>
          </a:bodyPr>
          <a:lstStyle/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Złota też, wiem, nie pragniesz, bo to wszystko Twoje, cokolwiek na tym świecie człowiek mieni swoje.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Wdzięcznym Cię tedy sercem Panie, </a:t>
            </a:r>
            <a:r>
              <a:rPr lang="pl-PL" sz="4100" dirty="0" err="1" smtClean="0">
                <a:solidFill>
                  <a:schemeClr val="bg1"/>
                </a:solidFill>
              </a:rPr>
              <a:t>wyznawamy</a:t>
            </a:r>
            <a:r>
              <a:rPr lang="pl-PL" sz="4100" dirty="0" smtClean="0">
                <a:solidFill>
                  <a:schemeClr val="bg1"/>
                </a:solidFill>
              </a:rPr>
              <a:t>, bo nad to przystojniejszej ofiary nie mamy.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Bądź na wieki </a:t>
            </a:r>
            <a:r>
              <a:rPr lang="pl-PL" sz="4100" dirty="0" err="1" smtClean="0">
                <a:solidFill>
                  <a:schemeClr val="bg1"/>
                </a:solidFill>
              </a:rPr>
              <a:t>pochwalon</a:t>
            </a:r>
            <a:r>
              <a:rPr lang="pl-PL" sz="4100" dirty="0" smtClean="0">
                <a:solidFill>
                  <a:schemeClr val="bg1"/>
                </a:solidFill>
              </a:rPr>
              <a:t>,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nieśmiertelny Panie!</a:t>
            </a:r>
            <a:br>
              <a:rPr lang="pl-PL" sz="4100" dirty="0" smtClean="0">
                <a:solidFill>
                  <a:schemeClr val="bg1"/>
                </a:solidFill>
              </a:rPr>
            </a:br>
            <a:r>
              <a:rPr lang="pl-PL" sz="4100" dirty="0" smtClean="0">
                <a:solidFill>
                  <a:schemeClr val="bg1"/>
                </a:solidFill>
              </a:rPr>
              <a:t>	Twoja łaska, Twoja dobroć </a:t>
            </a:r>
          </a:p>
          <a:p>
            <a:pPr marL="0">
              <a:buNone/>
            </a:pPr>
            <a:r>
              <a:rPr lang="pl-PL" sz="4100" dirty="0" smtClean="0">
                <a:solidFill>
                  <a:schemeClr val="bg1"/>
                </a:solidFill>
              </a:rPr>
              <a:t>	nigdy nie ustanie!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31a. Czekam na Ciebie, dobry Boże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Przyjdź do nas Panie, pospiesz się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Niechaj mi łaska Twa pomoże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Chcę czystym sercem przyjąć Cię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do mnie Panie,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Mój dobry Boże,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i nie spóźniaj się.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do mnie Panie,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Przyjdź z łaską swoją,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i nie spóźniaj się.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Wśród licznych trosk i niepokojów,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Kiedy już sił nie starcza nam.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Karmisz nas Panie swoim Ciałem,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Tyś nasza moc, nasz Bóg i Pan.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 anchor="ctr">
            <a:normAutofit/>
          </a:bodyPr>
          <a:lstStyle/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do nas Panie,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Nasz dobry Boże,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i nie spóźniaj się.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do nas Panie,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	Przyjdź z łaską swoją,</a:t>
            </a:r>
          </a:p>
          <a:p>
            <a:pPr marL="0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	Przyjdź i nie spóźniaj się.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12010</Words>
  <Application>Microsoft Office PowerPoint</Application>
  <PresentationFormat>Pokaz na ekranie (4:3)</PresentationFormat>
  <Paragraphs>2980</Paragraphs>
  <Slides>857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857</vt:i4>
      </vt:variant>
    </vt:vector>
  </HeadingPairs>
  <TitlesOfParts>
    <vt:vector size="859" baseType="lpstr"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71b. Jesteś radością mojego życia Ooo o Panie mój  Ty jesteś moim Panem x3   Na zawsze jesteś Panem mym    Jesteś miłością mojego życia  Jesteś pokojem mojego życia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75. Jezu daj nam poznać Ciebie  Pozwól widzieć twarzą w twarz  Dotknij, ulecz, trzymaj, prowadź,  W Tobie zawsze pozwól trwać.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139. Oddaję Ci całą chwałę i cześć Oddaję Ci całe serce me  Święty, Święty, Święty Wszechmogący Jezus </vt:lpstr>
      <vt:lpstr>Prezentacja programu PowerPoint</vt:lpstr>
      <vt:lpstr>140. Oddajmy cześć wiecznemu Panu Chwał  Pokłońmy się Temu, który Rozpostarł niebiosa i utwierdził ziemi krąg  Jego chwała wznosi się ponad szczyty gór Jego Łaska nad nami jest a niebo Jego tron. Bóg to nasz Pan i tylko On </vt:lpstr>
      <vt:lpstr>Prezentacja programu PowerPoint</vt:lpstr>
      <vt:lpstr>       D h fis G  D fis G D 141. Odebrałeś mi każde słowo i gest Mogę tylko patrzeć i kochać Cię  Więc milczę i kocham   e D Patrzę i kocham    e D Widzę i kocham Cię   fis G D </vt:lpstr>
      <vt:lpstr>       D h fis G  D fis G D  Odebrałeś mi każde słowo i gest Mogę tylko patrzeć i pragnąć Cię  Więc milczę i pragnę    Patrzę i pragnę     Widzę i pragnę Cię   </vt:lpstr>
      <vt:lpstr>       D h fis G  D fis G D  Odebrałeś mi każde słowo i gest Mogę tylko patrzeć i wielbić Cię  Więc milczę i wielbię   Patrzę i wielbię     Widzę i wielbię Cię   </vt:lpstr>
      <vt:lpstr>Więc milczę i kocham Patrzę i pragnę Widzę i wielbię Cię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191a. Skosztujcie i zobaczcie, jak dobry jest Pan!  Będę Panu w każdej porze  śpiewał pieśń wdzięczności. Niech z ust moich chwała  Jego nieustannie płynie. </vt:lpstr>
      <vt:lpstr>Skosztujcie i zobaczcie, jak dobry jest Pan  W Panu cała chluba moja, cieszcie się pokorni. Wspólnie ze mną chwalcie Pana, sławmy Imię Jego. </vt:lpstr>
      <vt:lpstr>Skosztujcie i zobaczcie, jak dobry jest Pan   Kiedym tęsknie szukał Pana, raczył mnie wsłuchać. I ze wszelkiej trwogi mojej  raczył mnie wyzwolić</vt:lpstr>
      <vt:lpstr>Skosztujcie i zobaczcie, jak dobry jest Pan   Skosztujcie i zobaczcie,  jaki Pan jest dobry. Kto do Niego się ucieknie,  ten błogosławiony. </vt:lpstr>
      <vt:lpstr>Skosztujcie i zobaczcie, jak dobry jest Pan  Z czcią i lękiem służcie Panu,  Święty Ludu Boży.  Bo nie znają niedostatku  ludzie bogobojni.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Tomasz Porzezinski</dc:creator>
  <cp:lastModifiedBy>hp</cp:lastModifiedBy>
  <cp:revision>647</cp:revision>
  <dcterms:created xsi:type="dcterms:W3CDTF">2006-08-16T00:00:00Z</dcterms:created>
  <dcterms:modified xsi:type="dcterms:W3CDTF">2023-05-27T08:26:20Z</dcterms:modified>
</cp:coreProperties>
</file>